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xml" ContentType="application/vnd.openxmlformats-officedocument.themeOverride+xml"/>
  <Override PartName="/ppt/notesSlides/notesSlide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4.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0.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5.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4"/>
    <p:sldMasterId id="2147483719" r:id="rId5"/>
  </p:sldMasterIdLst>
  <p:notesMasterIdLst>
    <p:notesMasterId r:id="rId27"/>
  </p:notesMasterIdLst>
  <p:handoutMasterIdLst>
    <p:handoutMasterId r:id="rId28"/>
  </p:handoutMasterIdLst>
  <p:sldIdLst>
    <p:sldId id="270" r:id="rId6"/>
    <p:sldId id="299" r:id="rId7"/>
    <p:sldId id="316" r:id="rId8"/>
    <p:sldId id="310" r:id="rId9"/>
    <p:sldId id="311" r:id="rId10"/>
    <p:sldId id="302" r:id="rId11"/>
    <p:sldId id="303" r:id="rId12"/>
    <p:sldId id="315" r:id="rId13"/>
    <p:sldId id="307" r:id="rId14"/>
    <p:sldId id="305" r:id="rId15"/>
    <p:sldId id="304" r:id="rId16"/>
    <p:sldId id="319" r:id="rId17"/>
    <p:sldId id="266" r:id="rId18"/>
    <p:sldId id="258" r:id="rId19"/>
    <p:sldId id="278" r:id="rId20"/>
    <p:sldId id="314" r:id="rId21"/>
    <p:sldId id="306" r:id="rId22"/>
    <p:sldId id="308" r:id="rId23"/>
    <p:sldId id="318" r:id="rId24"/>
    <p:sldId id="317" r:id="rId25"/>
    <p:sldId id="300" r:id="rId2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B4F477B-CEB9-8DD3-FC6A-BF63B159C282}" name="Ida Tengroth" initials="IT" userId="S::ida@studentbostadsforetagen.se::763c6784-80c8-4218-bac4-50a55cfd5839" providerId="AD"/>
  <p188:author id="{896AD9C9-1A3D-F903-540F-8A5CCC98C05C}" name="Stina Olén" initials="SO" userId="S::stina@studentbostadsforetagen.se::49076a46-9a04-44e5-9568-02da8acb6e38" providerId="AD"/>
  <p188:author id="{D121EBE5-BACD-15D1-D1E1-1FCB93DC6018}" name="Sofia Anell" initials="SA" userId="S::sofia@studentbostadsforetagen.se::53df6622-656d-4b06-af05-24b8092c272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27E3C"/>
    <a:srgbClr val="FFDAAE"/>
    <a:srgbClr val="FFE6CA"/>
    <a:srgbClr val="A3C4C9"/>
    <a:srgbClr val="CCBFB0"/>
    <a:srgbClr val="4A7A8C"/>
    <a:srgbClr val="A2AFB0"/>
    <a:srgbClr val="F4F6F6"/>
    <a:srgbClr val="07788B"/>
    <a:srgbClr val="EDF4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3506BB-1CA0-A440-B7C4-392D9C8F6EC1}" v="643" dt="2026-02-24T10:31:20.747"/>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50"/>
    <p:restoredTop sz="93493"/>
  </p:normalViewPr>
  <p:slideViewPr>
    <p:cSldViewPr snapToGrid="0">
      <p:cViewPr varScale="1">
        <p:scale>
          <a:sx n="103" d="100"/>
          <a:sy n="103" d="100"/>
        </p:scale>
        <p:origin x="1188" y="11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da Tengroth" userId="763c6784-80c8-4218-bac4-50a55cfd5839" providerId="ADAL" clId="{2DE93E5E-E679-5F36-8EEC-5A3636AE3833}"/>
    <pc:docChg chg="undo custSel addSld modSld sldOrd modMainMaster">
      <pc:chgData name="Ida Tengroth" userId="763c6784-80c8-4218-bac4-50a55cfd5839" providerId="ADAL" clId="{2DE93E5E-E679-5F36-8EEC-5A3636AE3833}" dt="2026-02-24T11:48:32.874" v="9827" actId="20577"/>
      <pc:docMkLst>
        <pc:docMk/>
      </pc:docMkLst>
      <pc:sldChg chg="addSp delSp modSp mod chgLayout">
        <pc:chgData name="Ida Tengroth" userId="763c6784-80c8-4218-bac4-50a55cfd5839" providerId="ADAL" clId="{2DE93E5E-E679-5F36-8EEC-5A3636AE3833}" dt="2026-02-24T07:23:48.219" v="9650"/>
        <pc:sldMkLst>
          <pc:docMk/>
          <pc:sldMk cId="2583858865" sldId="258"/>
        </pc:sldMkLst>
        <pc:spChg chg="add mod">
          <ac:chgData name="Ida Tengroth" userId="763c6784-80c8-4218-bac4-50a55cfd5839" providerId="ADAL" clId="{2DE93E5E-E679-5F36-8EEC-5A3636AE3833}" dt="2026-02-24T07:23:48.219" v="9650"/>
          <ac:spMkLst>
            <pc:docMk/>
            <pc:sldMk cId="2583858865" sldId="258"/>
            <ac:spMk id="2" creationId="{46246683-E506-EBAA-F3D3-E7A1530AD272}"/>
          </ac:spMkLst>
        </pc:spChg>
        <pc:spChg chg="mod ord">
          <ac:chgData name="Ida Tengroth" userId="763c6784-80c8-4218-bac4-50a55cfd5839" providerId="ADAL" clId="{2DE93E5E-E679-5F36-8EEC-5A3636AE3833}" dt="2026-02-23T13:52:21.690" v="7234" actId="6264"/>
          <ac:spMkLst>
            <pc:docMk/>
            <pc:sldMk cId="2583858865" sldId="258"/>
            <ac:spMk id="12" creationId="{66150E9A-3AA3-6E69-A350-BFA698B1C7F8}"/>
          </ac:spMkLst>
        </pc:spChg>
        <pc:spChg chg="mod ord">
          <ac:chgData name="Ida Tengroth" userId="763c6784-80c8-4218-bac4-50a55cfd5839" providerId="ADAL" clId="{2DE93E5E-E679-5F36-8EEC-5A3636AE3833}" dt="2026-02-23T13:52:21.690" v="7234" actId="6264"/>
          <ac:spMkLst>
            <pc:docMk/>
            <pc:sldMk cId="2583858865" sldId="258"/>
            <ac:spMk id="15" creationId="{ED657EC6-112B-296B-3857-054E67A98AE5}"/>
          </ac:spMkLst>
        </pc:spChg>
        <pc:spChg chg="mod ord">
          <ac:chgData name="Ida Tengroth" userId="763c6784-80c8-4218-bac4-50a55cfd5839" providerId="ADAL" clId="{2DE93E5E-E679-5F36-8EEC-5A3636AE3833}" dt="2026-02-23T13:52:21.690" v="7234" actId="6264"/>
          <ac:spMkLst>
            <pc:docMk/>
            <pc:sldMk cId="2583858865" sldId="258"/>
            <ac:spMk id="16" creationId="{0CEA6F31-B37F-F41C-3FA6-D8309BFED190}"/>
          </ac:spMkLst>
        </pc:spChg>
        <pc:spChg chg="add del mod">
          <ac:chgData name="Ida Tengroth" userId="763c6784-80c8-4218-bac4-50a55cfd5839" providerId="ADAL" clId="{2DE93E5E-E679-5F36-8EEC-5A3636AE3833}" dt="2026-02-24T07:23:47.930" v="9649" actId="478"/>
          <ac:spMkLst>
            <pc:docMk/>
            <pc:sldMk cId="2583858865" sldId="258"/>
            <ac:spMk id="19" creationId="{8200C38F-0638-BE52-8E6E-1E4E16A9FECE}"/>
          </ac:spMkLst>
        </pc:spChg>
        <pc:spChg chg="mod">
          <ac:chgData name="Ida Tengroth" userId="763c6784-80c8-4218-bac4-50a55cfd5839" providerId="ADAL" clId="{2DE93E5E-E679-5F36-8EEC-5A3636AE3833}" dt="2026-02-23T15:43:15.580" v="9036" actId="20577"/>
          <ac:spMkLst>
            <pc:docMk/>
            <pc:sldMk cId="2583858865" sldId="258"/>
            <ac:spMk id="60" creationId="{098E492D-2162-415D-11E0-C847994EA2AD}"/>
          </ac:spMkLst>
        </pc:spChg>
      </pc:sldChg>
      <pc:sldChg chg="addSp modSp mod">
        <pc:chgData name="Ida Tengroth" userId="763c6784-80c8-4218-bac4-50a55cfd5839" providerId="ADAL" clId="{2DE93E5E-E679-5F36-8EEC-5A3636AE3833}" dt="2026-02-24T07:07:52.895" v="9480" actId="1076"/>
        <pc:sldMkLst>
          <pc:docMk/>
          <pc:sldMk cId="2541241519" sldId="270"/>
        </pc:sldMkLst>
        <pc:spChg chg="mod">
          <ac:chgData name="Ida Tengroth" userId="763c6784-80c8-4218-bac4-50a55cfd5839" providerId="ADAL" clId="{2DE93E5E-E679-5F36-8EEC-5A3636AE3833}" dt="2026-02-23T15:18:40.205" v="8800" actId="14100"/>
          <ac:spMkLst>
            <pc:docMk/>
            <pc:sldMk cId="2541241519" sldId="270"/>
            <ac:spMk id="2" creationId="{A8990B8C-D962-708E-67D8-34B2FAAAB6D8}"/>
          </ac:spMkLst>
        </pc:spChg>
        <pc:spChg chg="mod">
          <ac:chgData name="Ida Tengroth" userId="763c6784-80c8-4218-bac4-50a55cfd5839" providerId="ADAL" clId="{2DE93E5E-E679-5F36-8EEC-5A3636AE3833}" dt="2026-02-23T15:18:45.464" v="8802" actId="14100"/>
          <ac:spMkLst>
            <pc:docMk/>
            <pc:sldMk cId="2541241519" sldId="270"/>
            <ac:spMk id="3" creationId="{47059635-035B-A4CB-393D-C3780D462F52}"/>
          </ac:spMkLst>
        </pc:spChg>
        <pc:spChg chg="add mod">
          <ac:chgData name="Ida Tengroth" userId="763c6784-80c8-4218-bac4-50a55cfd5839" providerId="ADAL" clId="{2DE93E5E-E679-5F36-8EEC-5A3636AE3833}" dt="2026-02-23T15:19:29.868" v="8815" actId="1076"/>
          <ac:spMkLst>
            <pc:docMk/>
            <pc:sldMk cId="2541241519" sldId="270"/>
            <ac:spMk id="4" creationId="{4232D5F1-2CBA-71C6-551D-0A2C5674631F}"/>
          </ac:spMkLst>
        </pc:spChg>
        <pc:picChg chg="mod">
          <ac:chgData name="Ida Tengroth" userId="763c6784-80c8-4218-bac4-50a55cfd5839" providerId="ADAL" clId="{2DE93E5E-E679-5F36-8EEC-5A3636AE3833}" dt="2026-02-24T07:07:52.895" v="9480" actId="1076"/>
          <ac:picMkLst>
            <pc:docMk/>
            <pc:sldMk cId="2541241519" sldId="270"/>
            <ac:picMk id="13" creationId="{D797C166-B38C-DAC6-9D94-E85FA45AFE89}"/>
          </ac:picMkLst>
        </pc:picChg>
      </pc:sldChg>
      <pc:sldChg chg="addSp delSp modSp mod modClrScheme chgLayout">
        <pc:chgData name="Ida Tengroth" userId="763c6784-80c8-4218-bac4-50a55cfd5839" providerId="ADAL" clId="{2DE93E5E-E679-5F36-8EEC-5A3636AE3833}" dt="2026-02-24T11:48:32.874" v="9827" actId="20577"/>
        <pc:sldMkLst>
          <pc:docMk/>
          <pc:sldMk cId="2695143274" sldId="278"/>
        </pc:sldMkLst>
        <pc:spChg chg="mod ord">
          <ac:chgData name="Ida Tengroth" userId="763c6784-80c8-4218-bac4-50a55cfd5839" providerId="ADAL" clId="{2DE93E5E-E679-5F36-8EEC-5A3636AE3833}" dt="2026-02-24T10:27:47.248" v="9741" actId="700"/>
          <ac:spMkLst>
            <pc:docMk/>
            <pc:sldMk cId="2695143274" sldId="278"/>
            <ac:spMk id="2" creationId="{9AE36847-1037-B4DA-25FD-22BB2ECC4DFC}"/>
          </ac:spMkLst>
        </pc:spChg>
        <pc:spChg chg="mod ord">
          <ac:chgData name="Ida Tengroth" userId="763c6784-80c8-4218-bac4-50a55cfd5839" providerId="ADAL" clId="{2DE93E5E-E679-5F36-8EEC-5A3636AE3833}" dt="2026-02-24T10:31:30.822" v="9821" actId="114"/>
          <ac:spMkLst>
            <pc:docMk/>
            <pc:sldMk cId="2695143274" sldId="278"/>
            <ac:spMk id="3" creationId="{788E7150-20B6-BFCD-CA1C-12C0489A093A}"/>
          </ac:spMkLst>
        </pc:spChg>
        <pc:spChg chg="mod ord">
          <ac:chgData name="Ida Tengroth" userId="763c6784-80c8-4218-bac4-50a55cfd5839" providerId="ADAL" clId="{2DE93E5E-E679-5F36-8EEC-5A3636AE3833}" dt="2026-02-24T10:27:47.248" v="9741" actId="700"/>
          <ac:spMkLst>
            <pc:docMk/>
            <pc:sldMk cId="2695143274" sldId="278"/>
            <ac:spMk id="4" creationId="{FD185292-73F5-7F8B-DF8E-C706BC96D008}"/>
          </ac:spMkLst>
        </pc:spChg>
        <pc:spChg chg="add del mod">
          <ac:chgData name="Ida Tengroth" userId="763c6784-80c8-4218-bac4-50a55cfd5839" providerId="ADAL" clId="{2DE93E5E-E679-5F36-8EEC-5A3636AE3833}" dt="2026-02-24T07:23:52.247" v="9651" actId="478"/>
          <ac:spMkLst>
            <pc:docMk/>
            <pc:sldMk cId="2695143274" sldId="278"/>
            <ac:spMk id="5" creationId="{20566CC6-32CC-EB94-5072-0606FD36995A}"/>
          </ac:spMkLst>
        </pc:spChg>
        <pc:spChg chg="add mod">
          <ac:chgData name="Ida Tengroth" userId="763c6784-80c8-4218-bac4-50a55cfd5839" providerId="ADAL" clId="{2DE93E5E-E679-5F36-8EEC-5A3636AE3833}" dt="2026-02-24T07:23:52.545" v="9652"/>
          <ac:spMkLst>
            <pc:docMk/>
            <pc:sldMk cId="2695143274" sldId="278"/>
            <ac:spMk id="7" creationId="{F5574825-BCFC-2343-C756-4527BCD691D7}"/>
          </ac:spMkLst>
        </pc:spChg>
        <pc:spChg chg="add mod ord">
          <ac:chgData name="Ida Tengroth" userId="763c6784-80c8-4218-bac4-50a55cfd5839" providerId="ADAL" clId="{2DE93E5E-E679-5F36-8EEC-5A3636AE3833}" dt="2026-02-24T10:29:48.163" v="9805" actId="20577"/>
          <ac:spMkLst>
            <pc:docMk/>
            <pc:sldMk cId="2695143274" sldId="278"/>
            <ac:spMk id="9" creationId="{A354D1B3-55D0-9D38-6F35-6F7F77E9C3CA}"/>
          </ac:spMkLst>
        </pc:spChg>
        <pc:spChg chg="add mod ord">
          <ac:chgData name="Ida Tengroth" userId="763c6784-80c8-4218-bac4-50a55cfd5839" providerId="ADAL" clId="{2DE93E5E-E679-5F36-8EEC-5A3636AE3833}" dt="2026-02-24T10:31:10.192" v="9816" actId="20577"/>
          <ac:spMkLst>
            <pc:docMk/>
            <pc:sldMk cId="2695143274" sldId="278"/>
            <ac:spMk id="11" creationId="{2136C890-007C-7B9D-170D-2FC6BDA6FFE6}"/>
          </ac:spMkLst>
        </pc:spChg>
        <pc:spChg chg="add mod ord">
          <ac:chgData name="Ida Tengroth" userId="763c6784-80c8-4218-bac4-50a55cfd5839" providerId="ADAL" clId="{2DE93E5E-E679-5F36-8EEC-5A3636AE3833}" dt="2026-02-24T11:48:32.874" v="9827" actId="20577"/>
          <ac:spMkLst>
            <pc:docMk/>
            <pc:sldMk cId="2695143274" sldId="278"/>
            <ac:spMk id="12" creationId="{C214A189-767C-B4F6-0483-68D7AE418B57}"/>
          </ac:spMkLst>
        </pc:spChg>
        <pc:spChg chg="add mod ord">
          <ac:chgData name="Ida Tengroth" userId="763c6784-80c8-4218-bac4-50a55cfd5839" providerId="ADAL" clId="{2DE93E5E-E679-5F36-8EEC-5A3636AE3833}" dt="2026-02-24T10:31:39.035" v="9822" actId="20577"/>
          <ac:spMkLst>
            <pc:docMk/>
            <pc:sldMk cId="2695143274" sldId="278"/>
            <ac:spMk id="13" creationId="{0D978DAD-F91E-3074-1223-2039AA620D9E}"/>
          </ac:spMkLst>
        </pc:spChg>
        <pc:graphicFrameChg chg="add mod">
          <ac:chgData name="Ida Tengroth" userId="763c6784-80c8-4218-bac4-50a55cfd5839" providerId="ADAL" clId="{2DE93E5E-E679-5F36-8EEC-5A3636AE3833}" dt="2026-02-24T10:27:36.546" v="9740"/>
          <ac:graphicFrameMkLst>
            <pc:docMk/>
            <pc:sldMk cId="2695143274" sldId="278"/>
            <ac:graphicFrameMk id="5" creationId="{36CAB2F6-CA89-BF5E-3AB1-DFF8411D3378}"/>
          </ac:graphicFrameMkLst>
        </pc:graphicFrameChg>
        <pc:graphicFrameChg chg="mod ord">
          <ac:chgData name="Ida Tengroth" userId="763c6784-80c8-4218-bac4-50a55cfd5839" providerId="ADAL" clId="{2DE93E5E-E679-5F36-8EEC-5A3636AE3833}" dt="2026-02-24T10:27:47.248" v="9741" actId="700"/>
          <ac:graphicFrameMkLst>
            <pc:docMk/>
            <pc:sldMk cId="2695143274" sldId="278"/>
            <ac:graphicFrameMk id="10" creationId="{A9862120-515B-2875-CA2F-D7E492F90951}"/>
          </ac:graphicFrameMkLst>
        </pc:graphicFrameChg>
      </pc:sldChg>
      <pc:sldChg chg="addSp delSp modSp mod">
        <pc:chgData name="Ida Tengroth" userId="763c6784-80c8-4218-bac4-50a55cfd5839" providerId="ADAL" clId="{2DE93E5E-E679-5F36-8EEC-5A3636AE3833}" dt="2026-02-24T10:17:03.639" v="9735" actId="962"/>
        <pc:sldMkLst>
          <pc:docMk/>
          <pc:sldMk cId="2372987706" sldId="299"/>
        </pc:sldMkLst>
        <pc:spChg chg="add del mod">
          <ac:chgData name="Ida Tengroth" userId="763c6784-80c8-4218-bac4-50a55cfd5839" providerId="ADAL" clId="{2DE93E5E-E679-5F36-8EEC-5A3636AE3833}" dt="2026-02-24T07:23:19.350" v="9635" actId="478"/>
          <ac:spMkLst>
            <pc:docMk/>
            <pc:sldMk cId="2372987706" sldId="299"/>
            <ac:spMk id="2" creationId="{0512F6D0-E2BE-E5BF-0899-35417EAE96C3}"/>
          </ac:spMkLst>
        </pc:spChg>
        <pc:spChg chg="add mod">
          <ac:chgData name="Ida Tengroth" userId="763c6784-80c8-4218-bac4-50a55cfd5839" providerId="ADAL" clId="{2DE93E5E-E679-5F36-8EEC-5A3636AE3833}" dt="2026-02-24T07:23:17.410" v="9634"/>
          <ac:spMkLst>
            <pc:docMk/>
            <pc:sldMk cId="2372987706" sldId="299"/>
            <ac:spMk id="3" creationId="{065F2B49-0B76-E15B-1C05-27675305FE5E}"/>
          </ac:spMkLst>
        </pc:spChg>
        <pc:spChg chg="add del mod">
          <ac:chgData name="Ida Tengroth" userId="763c6784-80c8-4218-bac4-50a55cfd5839" providerId="ADAL" clId="{2DE93E5E-E679-5F36-8EEC-5A3636AE3833}" dt="2026-02-24T10:17:02.770" v="9733" actId="931"/>
          <ac:spMkLst>
            <pc:docMk/>
            <pc:sldMk cId="2372987706" sldId="299"/>
            <ac:spMk id="3" creationId="{52C8BD13-06D9-B8E8-63D9-D21401E12C40}"/>
          </ac:spMkLst>
        </pc:spChg>
        <pc:spChg chg="mod">
          <ac:chgData name="Ida Tengroth" userId="763c6784-80c8-4218-bac4-50a55cfd5839" providerId="ADAL" clId="{2DE93E5E-E679-5F36-8EEC-5A3636AE3833}" dt="2026-02-24T10:16:42.381" v="9730" actId="20577"/>
          <ac:spMkLst>
            <pc:docMk/>
            <pc:sldMk cId="2372987706" sldId="299"/>
            <ac:spMk id="5" creationId="{231C1862-1253-03F3-7A02-0D220F7276D6}"/>
          </ac:spMkLst>
        </pc:spChg>
        <pc:spChg chg="add mod">
          <ac:chgData name="Ida Tengroth" userId="763c6784-80c8-4218-bac4-50a55cfd5839" providerId="ADAL" clId="{2DE93E5E-E679-5F36-8EEC-5A3636AE3833}" dt="2026-02-24T07:23:19.639" v="9636"/>
          <ac:spMkLst>
            <pc:docMk/>
            <pc:sldMk cId="2372987706" sldId="299"/>
            <ac:spMk id="6" creationId="{33A324C9-549E-CEC2-1CB6-AE9D548A1E50}"/>
          </ac:spMkLst>
        </pc:spChg>
        <pc:picChg chg="del mod">
          <ac:chgData name="Ida Tengroth" userId="763c6784-80c8-4218-bac4-50a55cfd5839" providerId="ADAL" clId="{2DE93E5E-E679-5F36-8EEC-5A3636AE3833}" dt="2026-02-24T10:16:57.387" v="9732" actId="478"/>
          <ac:picMkLst>
            <pc:docMk/>
            <pc:sldMk cId="2372987706" sldId="299"/>
            <ac:picMk id="7" creationId="{F796AFED-8525-E6E7-A2AA-D615587AF5BB}"/>
          </ac:picMkLst>
        </pc:picChg>
        <pc:picChg chg="add mod ord">
          <ac:chgData name="Ida Tengroth" userId="763c6784-80c8-4218-bac4-50a55cfd5839" providerId="ADAL" clId="{2DE93E5E-E679-5F36-8EEC-5A3636AE3833}" dt="2026-02-24T10:17:03.639" v="9735" actId="962"/>
          <ac:picMkLst>
            <pc:docMk/>
            <pc:sldMk cId="2372987706" sldId="299"/>
            <ac:picMk id="9" creationId="{54127F1D-5697-4168-9EE5-95E8BC6711FD}"/>
          </ac:picMkLst>
        </pc:picChg>
      </pc:sldChg>
      <pc:sldChg chg="modSp mod">
        <pc:chgData name="Ida Tengroth" userId="763c6784-80c8-4218-bac4-50a55cfd5839" providerId="ADAL" clId="{2DE93E5E-E679-5F36-8EEC-5A3636AE3833}" dt="2026-02-24T07:02:14.388" v="9258" actId="20577"/>
        <pc:sldMkLst>
          <pc:docMk/>
          <pc:sldMk cId="395968147" sldId="300"/>
        </pc:sldMkLst>
        <pc:spChg chg="mod">
          <ac:chgData name="Ida Tengroth" userId="763c6784-80c8-4218-bac4-50a55cfd5839" providerId="ADAL" clId="{2DE93E5E-E679-5F36-8EEC-5A3636AE3833}" dt="2026-02-24T07:02:14.388" v="9258" actId="20577"/>
          <ac:spMkLst>
            <pc:docMk/>
            <pc:sldMk cId="395968147" sldId="300"/>
            <ac:spMk id="11" creationId="{AF491D6F-7E0B-B398-E73F-43051F1613ED}"/>
          </ac:spMkLst>
        </pc:spChg>
      </pc:sldChg>
      <pc:sldChg chg="modSp mod">
        <pc:chgData name="Ida Tengroth" userId="763c6784-80c8-4218-bac4-50a55cfd5839" providerId="ADAL" clId="{2DE93E5E-E679-5F36-8EEC-5A3636AE3833}" dt="2026-02-23T14:53:58.486" v="7733"/>
        <pc:sldMkLst>
          <pc:docMk/>
          <pc:sldMk cId="2449992366" sldId="302"/>
        </pc:sldMkLst>
        <pc:spChg chg="mod">
          <ac:chgData name="Ida Tengroth" userId="763c6784-80c8-4218-bac4-50a55cfd5839" providerId="ADAL" clId="{2DE93E5E-E679-5F36-8EEC-5A3636AE3833}" dt="2026-02-23T14:53:58.486" v="7733"/>
          <ac:spMkLst>
            <pc:docMk/>
            <pc:sldMk cId="2449992366" sldId="302"/>
            <ac:spMk id="7" creationId="{AF6C3952-A644-7BE4-A0B5-EFFD611D4E58}"/>
          </ac:spMkLst>
        </pc:spChg>
      </pc:sldChg>
      <pc:sldChg chg="addSp delSp modSp mod chgLayout">
        <pc:chgData name="Ida Tengroth" userId="763c6784-80c8-4218-bac4-50a55cfd5839" providerId="ADAL" clId="{2DE93E5E-E679-5F36-8EEC-5A3636AE3833}" dt="2026-02-24T07:23:27.977" v="9640"/>
        <pc:sldMkLst>
          <pc:docMk/>
          <pc:sldMk cId="1146242120" sldId="303"/>
        </pc:sldMkLst>
        <pc:spChg chg="add mod">
          <ac:chgData name="Ida Tengroth" userId="763c6784-80c8-4218-bac4-50a55cfd5839" providerId="ADAL" clId="{2DE93E5E-E679-5F36-8EEC-5A3636AE3833}" dt="2026-02-24T07:23:27.977" v="9640"/>
          <ac:spMkLst>
            <pc:docMk/>
            <pc:sldMk cId="1146242120" sldId="303"/>
            <ac:spMk id="2" creationId="{68424B32-D702-8879-672A-6AB3CEA8F446}"/>
          </ac:spMkLst>
        </pc:spChg>
        <pc:spChg chg="mod ord">
          <ac:chgData name="Ida Tengroth" userId="763c6784-80c8-4218-bac4-50a55cfd5839" providerId="ADAL" clId="{2DE93E5E-E679-5F36-8EEC-5A3636AE3833}" dt="2026-02-23T15:26:32.630" v="8854" actId="6264"/>
          <ac:spMkLst>
            <pc:docMk/>
            <pc:sldMk cId="1146242120" sldId="303"/>
            <ac:spMk id="3" creationId="{9F53399C-B0F5-208C-A330-A77BC666E4EC}"/>
          </ac:spMkLst>
        </pc:spChg>
        <pc:spChg chg="mod ord">
          <ac:chgData name="Ida Tengroth" userId="763c6784-80c8-4218-bac4-50a55cfd5839" providerId="ADAL" clId="{2DE93E5E-E679-5F36-8EEC-5A3636AE3833}" dt="2026-02-23T15:26:32.630" v="8854" actId="6264"/>
          <ac:spMkLst>
            <pc:docMk/>
            <pc:sldMk cId="1146242120" sldId="303"/>
            <ac:spMk id="4" creationId="{9CE96834-60D4-61EA-EF1E-94B8B2D619CE}"/>
          </ac:spMkLst>
        </pc:spChg>
        <pc:spChg chg="mod ord">
          <ac:chgData name="Ida Tengroth" userId="763c6784-80c8-4218-bac4-50a55cfd5839" providerId="ADAL" clId="{2DE93E5E-E679-5F36-8EEC-5A3636AE3833}" dt="2026-02-24T06:59:35.694" v="9191" actId="20577"/>
          <ac:spMkLst>
            <pc:docMk/>
            <pc:sldMk cId="1146242120" sldId="303"/>
            <ac:spMk id="5" creationId="{1C85CA7E-0103-9C46-F37A-C6AB85A689B2}"/>
          </ac:spMkLst>
        </pc:spChg>
        <pc:spChg chg="add del mod">
          <ac:chgData name="Ida Tengroth" userId="763c6784-80c8-4218-bac4-50a55cfd5839" providerId="ADAL" clId="{2DE93E5E-E679-5F36-8EEC-5A3636AE3833}" dt="2026-02-24T07:23:27.679" v="9639" actId="478"/>
          <ac:spMkLst>
            <pc:docMk/>
            <pc:sldMk cId="1146242120" sldId="303"/>
            <ac:spMk id="19" creationId="{C67D283D-1792-7A52-F02C-BD16E1EDD9A4}"/>
          </ac:spMkLst>
        </pc:spChg>
        <pc:graphicFrameChg chg="add mod ord">
          <ac:chgData name="Ida Tengroth" userId="763c6784-80c8-4218-bac4-50a55cfd5839" providerId="ADAL" clId="{2DE93E5E-E679-5F36-8EEC-5A3636AE3833}" dt="2026-02-24T07:12:33.322" v="9489" actId="113"/>
          <ac:graphicFrameMkLst>
            <pc:docMk/>
            <pc:sldMk cId="1146242120" sldId="303"/>
            <ac:graphicFrameMk id="14" creationId="{0D00A534-30B7-B253-3C44-9E875E7562CD}"/>
          </ac:graphicFrameMkLst>
        </pc:graphicFrameChg>
      </pc:sldChg>
      <pc:sldChg chg="addSp delSp modSp mod">
        <pc:chgData name="Ida Tengroth" userId="763c6784-80c8-4218-bac4-50a55cfd5839" providerId="ADAL" clId="{2DE93E5E-E679-5F36-8EEC-5A3636AE3833}" dt="2026-02-24T07:23:40.960" v="9646"/>
        <pc:sldMkLst>
          <pc:docMk/>
          <pc:sldMk cId="7055735" sldId="304"/>
        </pc:sldMkLst>
        <pc:spChg chg="add del mod">
          <ac:chgData name="Ida Tengroth" userId="763c6784-80c8-4218-bac4-50a55cfd5839" providerId="ADAL" clId="{2DE93E5E-E679-5F36-8EEC-5A3636AE3833}" dt="2026-02-24T07:23:40.668" v="9645" actId="478"/>
          <ac:spMkLst>
            <pc:docMk/>
            <pc:sldMk cId="7055735" sldId="304"/>
            <ac:spMk id="2" creationId="{4BFE74B1-260F-DA9A-7C21-9F5FBF16D9CA}"/>
          </ac:spMkLst>
        </pc:spChg>
        <pc:spChg chg="add mod">
          <ac:chgData name="Ida Tengroth" userId="763c6784-80c8-4218-bac4-50a55cfd5839" providerId="ADAL" clId="{2DE93E5E-E679-5F36-8EEC-5A3636AE3833}" dt="2026-02-24T07:23:40.960" v="9646"/>
          <ac:spMkLst>
            <pc:docMk/>
            <pc:sldMk cId="7055735" sldId="304"/>
            <ac:spMk id="3" creationId="{752367D8-E5D6-7F16-C736-7FC6ED536147}"/>
          </ac:spMkLst>
        </pc:spChg>
        <pc:spChg chg="mod">
          <ac:chgData name="Ida Tengroth" userId="763c6784-80c8-4218-bac4-50a55cfd5839" providerId="ADAL" clId="{2DE93E5E-E679-5F36-8EEC-5A3636AE3833}" dt="2026-02-24T07:18:49.031" v="9549" actId="20577"/>
          <ac:spMkLst>
            <pc:docMk/>
            <pc:sldMk cId="7055735" sldId="304"/>
            <ac:spMk id="6" creationId="{F2F35AE2-1CA3-01F3-AF3D-BEA9A4686647}"/>
          </ac:spMkLst>
        </pc:spChg>
      </pc:sldChg>
      <pc:sldChg chg="addSp delSp modSp mod">
        <pc:chgData name="Ida Tengroth" userId="763c6784-80c8-4218-bac4-50a55cfd5839" providerId="ADAL" clId="{2DE93E5E-E679-5F36-8EEC-5A3636AE3833}" dt="2026-02-24T07:23:37.407" v="9644"/>
        <pc:sldMkLst>
          <pc:docMk/>
          <pc:sldMk cId="3822780026" sldId="305"/>
        </pc:sldMkLst>
        <pc:spChg chg="add del mod">
          <ac:chgData name="Ida Tengroth" userId="763c6784-80c8-4218-bac4-50a55cfd5839" providerId="ADAL" clId="{2DE93E5E-E679-5F36-8EEC-5A3636AE3833}" dt="2026-02-24T07:23:37.106" v="9643" actId="478"/>
          <ac:spMkLst>
            <pc:docMk/>
            <pc:sldMk cId="3822780026" sldId="305"/>
            <ac:spMk id="2" creationId="{C6CFB99F-EE7E-EC53-65D8-9A2B2A0534B1}"/>
          </ac:spMkLst>
        </pc:spChg>
        <pc:spChg chg="mod">
          <ac:chgData name="Ida Tengroth" userId="763c6784-80c8-4218-bac4-50a55cfd5839" providerId="ADAL" clId="{2DE93E5E-E679-5F36-8EEC-5A3636AE3833}" dt="2026-02-23T15:35:37.826" v="9003" actId="20577"/>
          <ac:spMkLst>
            <pc:docMk/>
            <pc:sldMk cId="3822780026" sldId="305"/>
            <ac:spMk id="4" creationId="{35BC1D28-1515-DFB4-3441-4989CC4B50D7}"/>
          </ac:spMkLst>
        </pc:spChg>
        <pc:spChg chg="mod">
          <ac:chgData name="Ida Tengroth" userId="763c6784-80c8-4218-bac4-50a55cfd5839" providerId="ADAL" clId="{2DE93E5E-E679-5F36-8EEC-5A3636AE3833}" dt="2026-02-23T13:48:15.411" v="6993" actId="20577"/>
          <ac:spMkLst>
            <pc:docMk/>
            <pc:sldMk cId="3822780026" sldId="305"/>
            <ac:spMk id="5" creationId="{F93F1F8D-3599-3ED5-AAB8-A236B4B1BEF4}"/>
          </ac:spMkLst>
        </pc:spChg>
        <pc:spChg chg="add mod">
          <ac:chgData name="Ida Tengroth" userId="763c6784-80c8-4218-bac4-50a55cfd5839" providerId="ADAL" clId="{2DE93E5E-E679-5F36-8EEC-5A3636AE3833}" dt="2026-02-24T07:23:37.407" v="9644"/>
          <ac:spMkLst>
            <pc:docMk/>
            <pc:sldMk cId="3822780026" sldId="305"/>
            <ac:spMk id="7" creationId="{755FE4D2-CD7D-1655-38DD-C441318B69E8}"/>
          </ac:spMkLst>
        </pc:spChg>
        <pc:graphicFrameChg chg="mod">
          <ac:chgData name="Ida Tengroth" userId="763c6784-80c8-4218-bac4-50a55cfd5839" providerId="ADAL" clId="{2DE93E5E-E679-5F36-8EEC-5A3636AE3833}" dt="2026-02-24T07:13:57.814" v="9503" actId="113"/>
          <ac:graphicFrameMkLst>
            <pc:docMk/>
            <pc:sldMk cId="3822780026" sldId="305"/>
            <ac:graphicFrameMk id="6" creationId="{84A5FD4B-2B71-8680-B749-64D8AC22D3EE}"/>
          </ac:graphicFrameMkLst>
        </pc:graphicFrameChg>
      </pc:sldChg>
      <pc:sldChg chg="modSp mod">
        <pc:chgData name="Ida Tengroth" userId="763c6784-80c8-4218-bac4-50a55cfd5839" providerId="ADAL" clId="{2DE93E5E-E679-5F36-8EEC-5A3636AE3833}" dt="2026-02-24T07:00:45.269" v="9230" actId="20577"/>
        <pc:sldMkLst>
          <pc:docMk/>
          <pc:sldMk cId="4281043789" sldId="306"/>
        </pc:sldMkLst>
        <pc:spChg chg="mod">
          <ac:chgData name="Ida Tengroth" userId="763c6784-80c8-4218-bac4-50a55cfd5839" providerId="ADAL" clId="{2DE93E5E-E679-5F36-8EEC-5A3636AE3833}" dt="2026-02-20T14:44:50.016" v="3298" actId="20577"/>
          <ac:spMkLst>
            <pc:docMk/>
            <pc:sldMk cId="4281043789" sldId="306"/>
            <ac:spMk id="2" creationId="{59214FD7-A0DC-7026-2EA6-352C60576254}"/>
          </ac:spMkLst>
        </pc:spChg>
        <pc:spChg chg="mod">
          <ac:chgData name="Ida Tengroth" userId="763c6784-80c8-4218-bac4-50a55cfd5839" providerId="ADAL" clId="{2DE93E5E-E679-5F36-8EEC-5A3636AE3833}" dt="2026-02-24T07:00:45.269" v="9230" actId="20577"/>
          <ac:spMkLst>
            <pc:docMk/>
            <pc:sldMk cId="4281043789" sldId="306"/>
            <ac:spMk id="4" creationId="{8FF8564E-B8A1-D44F-EEF9-6F6DBB72B5E4}"/>
          </ac:spMkLst>
        </pc:spChg>
      </pc:sldChg>
      <pc:sldChg chg="addSp delSp modSp mod">
        <pc:chgData name="Ida Tengroth" userId="763c6784-80c8-4218-bac4-50a55cfd5839" providerId="ADAL" clId="{2DE93E5E-E679-5F36-8EEC-5A3636AE3833}" dt="2026-02-24T07:23:11.883" v="9632" actId="14100"/>
        <pc:sldMkLst>
          <pc:docMk/>
          <pc:sldMk cId="683936659" sldId="307"/>
        </pc:sldMkLst>
        <pc:spChg chg="add del mod">
          <ac:chgData name="Ida Tengroth" userId="763c6784-80c8-4218-bac4-50a55cfd5839" providerId="ADAL" clId="{2DE93E5E-E679-5F36-8EEC-5A3636AE3833}" dt="2026-02-24T07:22:12.081" v="9614" actId="478"/>
          <ac:spMkLst>
            <pc:docMk/>
            <pc:sldMk cId="683936659" sldId="307"/>
            <ac:spMk id="2" creationId="{767ACC7B-760A-857F-A403-3A3D98619B75}"/>
          </ac:spMkLst>
        </pc:spChg>
        <pc:spChg chg="mod">
          <ac:chgData name="Ida Tengroth" userId="763c6784-80c8-4218-bac4-50a55cfd5839" providerId="ADAL" clId="{2DE93E5E-E679-5F36-8EEC-5A3636AE3833}" dt="2026-02-23T15:35:45.296" v="9004" actId="20577"/>
          <ac:spMkLst>
            <pc:docMk/>
            <pc:sldMk cId="683936659" sldId="307"/>
            <ac:spMk id="4" creationId="{2730EF7C-FD14-5CAD-7669-CD9F452ABA36}"/>
          </ac:spMkLst>
        </pc:spChg>
        <pc:spChg chg="mod">
          <ac:chgData name="Ida Tengroth" userId="763c6784-80c8-4218-bac4-50a55cfd5839" providerId="ADAL" clId="{2DE93E5E-E679-5F36-8EEC-5A3636AE3833}" dt="2026-02-23T15:33:01.362" v="8999" actId="20577"/>
          <ac:spMkLst>
            <pc:docMk/>
            <pc:sldMk cId="683936659" sldId="307"/>
            <ac:spMk id="5" creationId="{41DDAFB0-2D84-E8DC-EFF6-C09EEDC51CAB}"/>
          </ac:spMkLst>
        </pc:spChg>
        <pc:spChg chg="add mod">
          <ac:chgData name="Ida Tengroth" userId="763c6784-80c8-4218-bac4-50a55cfd5839" providerId="ADAL" clId="{2DE93E5E-E679-5F36-8EEC-5A3636AE3833}" dt="2026-02-24T07:23:11.883" v="9632" actId="14100"/>
          <ac:spMkLst>
            <pc:docMk/>
            <pc:sldMk cId="683936659" sldId="307"/>
            <ac:spMk id="7" creationId="{23619158-8E30-A64F-8C5A-3346A471158B}"/>
          </ac:spMkLst>
        </pc:spChg>
        <pc:graphicFrameChg chg="mod">
          <ac:chgData name="Ida Tengroth" userId="763c6784-80c8-4218-bac4-50a55cfd5839" providerId="ADAL" clId="{2DE93E5E-E679-5F36-8EEC-5A3636AE3833}" dt="2026-02-24T07:13:47.877" v="9501" actId="113"/>
          <ac:graphicFrameMkLst>
            <pc:docMk/>
            <pc:sldMk cId="683936659" sldId="307"/>
            <ac:graphicFrameMk id="6" creationId="{EA317682-755D-2365-6AB2-95344C40A877}"/>
          </ac:graphicFrameMkLst>
        </pc:graphicFrameChg>
      </pc:sldChg>
      <pc:sldChg chg="addSp delSp modSp mod modClrScheme modCm chgLayout">
        <pc:chgData name="Ida Tengroth" userId="763c6784-80c8-4218-bac4-50a55cfd5839" providerId="ADAL" clId="{2DE93E5E-E679-5F36-8EEC-5A3636AE3833}" dt="2026-02-24T10:12:31.589" v="9666" actId="20577"/>
        <pc:sldMkLst>
          <pc:docMk/>
          <pc:sldMk cId="3194838712" sldId="308"/>
        </pc:sldMkLst>
        <pc:spChg chg="mod ord">
          <ac:chgData name="Ida Tengroth" userId="763c6784-80c8-4218-bac4-50a55cfd5839" providerId="ADAL" clId="{2DE93E5E-E679-5F36-8EEC-5A3636AE3833}" dt="2026-02-23T13:56:58.256" v="7479" actId="20577"/>
          <ac:spMkLst>
            <pc:docMk/>
            <pc:sldMk cId="3194838712" sldId="308"/>
            <ac:spMk id="3" creationId="{E6EE9621-CD55-E889-4F3F-7CB2538E49E6}"/>
          </ac:spMkLst>
        </pc:spChg>
        <pc:spChg chg="mod ord">
          <ac:chgData name="Ida Tengroth" userId="763c6784-80c8-4218-bac4-50a55cfd5839" providerId="ADAL" clId="{2DE93E5E-E679-5F36-8EEC-5A3636AE3833}" dt="2026-02-24T10:12:31.589" v="9666" actId="20577"/>
          <ac:spMkLst>
            <pc:docMk/>
            <pc:sldMk cId="3194838712" sldId="308"/>
            <ac:spMk id="4" creationId="{5145ABB9-CE25-4187-06C3-9C473BBA162C}"/>
          </ac:spMkLst>
        </pc:spChg>
        <pc:spChg chg="mod">
          <ac:chgData name="Ida Tengroth" userId="763c6784-80c8-4218-bac4-50a55cfd5839" providerId="ADAL" clId="{2DE93E5E-E679-5F36-8EEC-5A3636AE3833}" dt="2026-02-24T07:16:29.624" v="9522" actId="14100"/>
          <ac:spMkLst>
            <pc:docMk/>
            <pc:sldMk cId="3194838712" sldId="308"/>
            <ac:spMk id="5" creationId="{35245744-538B-CCD1-FD8A-CC3CE23A81EC}"/>
          </ac:spMkLst>
        </pc:spChg>
        <pc:spChg chg="add mod">
          <ac:chgData name="Ida Tengroth" userId="763c6784-80c8-4218-bac4-50a55cfd5839" providerId="ADAL" clId="{2DE93E5E-E679-5F36-8EEC-5A3636AE3833}" dt="2026-02-24T07:24:00.621" v="9656"/>
          <ac:spMkLst>
            <pc:docMk/>
            <pc:sldMk cId="3194838712" sldId="308"/>
            <ac:spMk id="9" creationId="{B7900485-68DD-F590-A051-393B8ECEC7A2}"/>
          </ac:spMkLst>
        </pc:spChg>
        <pc:spChg chg="add mod ord">
          <ac:chgData name="Ida Tengroth" userId="763c6784-80c8-4218-bac4-50a55cfd5839" providerId="ADAL" clId="{2DE93E5E-E679-5F36-8EEC-5A3636AE3833}" dt="2026-02-23T13:54:20.648" v="7392" actId="6264"/>
          <ac:spMkLst>
            <pc:docMk/>
            <pc:sldMk cId="3194838712" sldId="308"/>
            <ac:spMk id="25" creationId="{69893658-811E-2F23-4FB2-33E571807130}"/>
          </ac:spMkLst>
        </pc:spChg>
        <pc:spChg chg="add mod ord">
          <ac:chgData name="Ida Tengroth" userId="763c6784-80c8-4218-bac4-50a55cfd5839" providerId="ADAL" clId="{2DE93E5E-E679-5F36-8EEC-5A3636AE3833}" dt="2026-02-23T13:54:30.804" v="7396" actId="113"/>
          <ac:spMkLst>
            <pc:docMk/>
            <pc:sldMk cId="3194838712" sldId="308"/>
            <ac:spMk id="26" creationId="{A30C54F6-62EF-7EC3-E0C8-951AA076D3E1}"/>
          </ac:spMkLst>
        </pc:spChg>
        <pc:spChg chg="add mod ord">
          <ac:chgData name="Ida Tengroth" userId="763c6784-80c8-4218-bac4-50a55cfd5839" providerId="ADAL" clId="{2DE93E5E-E679-5F36-8EEC-5A3636AE3833}" dt="2026-02-23T13:54:33.671" v="7398" actId="113"/>
          <ac:spMkLst>
            <pc:docMk/>
            <pc:sldMk cId="3194838712" sldId="308"/>
            <ac:spMk id="27" creationId="{F3BEF607-7D20-E420-5E54-6329479CFE83}"/>
          </ac:spMkLst>
        </pc:spChg>
        <pc:spChg chg="add mod ord">
          <ac:chgData name="Ida Tengroth" userId="763c6784-80c8-4218-bac4-50a55cfd5839" providerId="ADAL" clId="{2DE93E5E-E679-5F36-8EEC-5A3636AE3833}" dt="2026-02-24T07:21:11.558" v="9607" actId="20577"/>
          <ac:spMkLst>
            <pc:docMk/>
            <pc:sldMk cId="3194838712" sldId="308"/>
            <ac:spMk id="28" creationId="{568DD43A-CDBC-144B-6FE5-2B85B9DCB8BE}"/>
          </ac:spMkLst>
        </pc:spChg>
        <pc:spChg chg="add del mod">
          <ac:chgData name="Ida Tengroth" userId="763c6784-80c8-4218-bac4-50a55cfd5839" providerId="ADAL" clId="{2DE93E5E-E679-5F36-8EEC-5A3636AE3833}" dt="2026-02-24T07:24:00.370" v="9655" actId="478"/>
          <ac:spMkLst>
            <pc:docMk/>
            <pc:sldMk cId="3194838712" sldId="308"/>
            <ac:spMk id="32" creationId="{F38A482D-4301-4492-1717-D04172B47C69}"/>
          </ac:spMkLst>
        </pc:spChg>
        <pc:picChg chg="add mod">
          <ac:chgData name="Ida Tengroth" userId="763c6784-80c8-4218-bac4-50a55cfd5839" providerId="ADAL" clId="{2DE93E5E-E679-5F36-8EEC-5A3636AE3833}" dt="2026-02-24T07:20:44.621" v="9595" actId="1035"/>
          <ac:picMkLst>
            <pc:docMk/>
            <pc:sldMk cId="3194838712" sldId="308"/>
            <ac:picMk id="21" creationId="{8721E438-B163-BEE3-838B-9077B476181A}"/>
          </ac:picMkLst>
        </pc:picChg>
        <pc:picChg chg="add mod">
          <ac:chgData name="Ida Tengroth" userId="763c6784-80c8-4218-bac4-50a55cfd5839" providerId="ADAL" clId="{2DE93E5E-E679-5F36-8EEC-5A3636AE3833}" dt="2026-02-24T07:20:42.257" v="9590" actId="1035"/>
          <ac:picMkLst>
            <pc:docMk/>
            <pc:sldMk cId="3194838712" sldId="308"/>
            <ac:picMk id="22" creationId="{20108251-D93E-9AA5-922F-5D02B33E76E1}"/>
          </ac:picMkLst>
        </pc:picChg>
        <pc:picChg chg="add mod">
          <ac:chgData name="Ida Tengroth" userId="763c6784-80c8-4218-bac4-50a55cfd5839" providerId="ADAL" clId="{2DE93E5E-E679-5F36-8EEC-5A3636AE3833}" dt="2026-02-24T07:21:03.208" v="9599" actId="1582"/>
          <ac:picMkLst>
            <pc:docMk/>
            <pc:sldMk cId="3194838712" sldId="308"/>
            <ac:picMk id="23" creationId="{C5B5CDAF-AFA6-8CCD-3E23-B2FFF80EFB7E}"/>
          </ac:picMkLst>
        </pc:picChg>
        <pc:picChg chg="add mod">
          <ac:chgData name="Ida Tengroth" userId="763c6784-80c8-4218-bac4-50a55cfd5839" providerId="ADAL" clId="{2DE93E5E-E679-5F36-8EEC-5A3636AE3833}" dt="2026-02-24T07:20:42.257" v="9590" actId="1035"/>
          <ac:picMkLst>
            <pc:docMk/>
            <pc:sldMk cId="3194838712" sldId="308"/>
            <ac:picMk id="24" creationId="{635DAAFD-6B25-FEA1-C754-92175DAC8248}"/>
          </ac:picMkLst>
        </pc:picChg>
        <pc:cxnChg chg="add del">
          <ac:chgData name="Ida Tengroth" userId="763c6784-80c8-4218-bac4-50a55cfd5839" providerId="ADAL" clId="{2DE93E5E-E679-5F36-8EEC-5A3636AE3833}" dt="2026-02-24T07:20:36.292" v="9585" actId="478"/>
          <ac:cxnSpMkLst>
            <pc:docMk/>
            <pc:sldMk cId="3194838712" sldId="308"/>
            <ac:cxnSpMk id="6" creationId="{8637440A-5D36-E521-D380-1A70C9222B51}"/>
          </ac:cxnSpMkLst>
        </pc:cxnChg>
        <pc:cxnChg chg="add del mod">
          <ac:chgData name="Ida Tengroth" userId="763c6784-80c8-4218-bac4-50a55cfd5839" providerId="ADAL" clId="{2DE93E5E-E679-5F36-8EEC-5A3636AE3833}" dt="2026-02-24T07:20:35.379" v="9584" actId="478"/>
          <ac:cxnSpMkLst>
            <pc:docMk/>
            <pc:sldMk cId="3194838712" sldId="308"/>
            <ac:cxnSpMk id="8" creationId="{F565654E-D580-9655-4870-B2EEC34C1E35}"/>
          </ac:cxnSpMkLst>
        </pc:cxnChg>
        <pc:extLst>
          <p:ext xmlns:p="http://schemas.openxmlformats.org/presentationml/2006/main" uri="{D6D511B9-2390-475A-947B-AFAB55BFBCF1}">
            <pc226:cmChg xmlns:pc226="http://schemas.microsoft.com/office/powerpoint/2022/06/main/command" chg="mod">
              <pc226:chgData name="Ida Tengroth" userId="763c6784-80c8-4218-bac4-50a55cfd5839" providerId="ADAL" clId="{2DE93E5E-E679-5F36-8EEC-5A3636AE3833}" dt="2026-02-24T10:12:31.589" v="9666" actId="20577"/>
              <pc2:cmMkLst xmlns:pc2="http://schemas.microsoft.com/office/powerpoint/2019/9/main/command">
                <pc:docMk/>
                <pc:sldMk cId="3194838712" sldId="308"/>
                <pc2:cmMk id="{DDFF29C0-B178-47B8-94FE-9FC2C5DF0FB9}"/>
              </pc2:cmMkLst>
            </pc226:cmChg>
          </p:ext>
        </pc:extLst>
      </pc:sldChg>
      <pc:sldChg chg="modSp mod ord">
        <pc:chgData name="Ida Tengroth" userId="763c6784-80c8-4218-bac4-50a55cfd5839" providerId="ADAL" clId="{2DE93E5E-E679-5F36-8EEC-5A3636AE3833}" dt="2026-02-24T10:16:41.749" v="9729" actId="20577"/>
        <pc:sldMkLst>
          <pc:docMk/>
          <pc:sldMk cId="1328751144" sldId="310"/>
        </pc:sldMkLst>
        <pc:spChg chg="mod">
          <ac:chgData name="Ida Tengroth" userId="763c6784-80c8-4218-bac4-50a55cfd5839" providerId="ADAL" clId="{2DE93E5E-E679-5F36-8EEC-5A3636AE3833}" dt="2026-02-24T10:16:41.749" v="9729" actId="20577"/>
          <ac:spMkLst>
            <pc:docMk/>
            <pc:sldMk cId="1328751144" sldId="310"/>
            <ac:spMk id="2" creationId="{33437C8E-0C5C-E80A-304E-335F9A68B4C0}"/>
          </ac:spMkLst>
        </pc:spChg>
        <pc:spChg chg="mod">
          <ac:chgData name="Ida Tengroth" userId="763c6784-80c8-4218-bac4-50a55cfd5839" providerId="ADAL" clId="{2DE93E5E-E679-5F36-8EEC-5A3636AE3833}" dt="2026-02-24T10:15:57.962" v="9677" actId="20577"/>
          <ac:spMkLst>
            <pc:docMk/>
            <pc:sldMk cId="1328751144" sldId="310"/>
            <ac:spMk id="4" creationId="{7E4DF90B-DEAE-EBD6-FC8D-37BAD274942B}"/>
          </ac:spMkLst>
        </pc:spChg>
      </pc:sldChg>
      <pc:sldChg chg="addSp delSp modSp mod ord">
        <pc:chgData name="Ida Tengroth" userId="763c6784-80c8-4218-bac4-50a55cfd5839" providerId="ADAL" clId="{2DE93E5E-E679-5F36-8EEC-5A3636AE3833}" dt="2026-02-24T10:16:04.989" v="9678" actId="20578"/>
        <pc:sldMkLst>
          <pc:docMk/>
          <pc:sldMk cId="1257833904" sldId="311"/>
        </pc:sldMkLst>
        <pc:spChg chg="add del mod">
          <ac:chgData name="Ida Tengroth" userId="763c6784-80c8-4218-bac4-50a55cfd5839" providerId="ADAL" clId="{2DE93E5E-E679-5F36-8EEC-5A3636AE3833}" dt="2026-02-24T07:24:11.671" v="9662" actId="478"/>
          <ac:spMkLst>
            <pc:docMk/>
            <pc:sldMk cId="1257833904" sldId="311"/>
            <ac:spMk id="2" creationId="{B857F17D-A624-2D9E-8F82-EE581BBC8539}"/>
          </ac:spMkLst>
        </pc:spChg>
        <pc:spChg chg="mod">
          <ac:chgData name="Ida Tengroth" userId="763c6784-80c8-4218-bac4-50a55cfd5839" providerId="ADAL" clId="{2DE93E5E-E679-5F36-8EEC-5A3636AE3833}" dt="2026-02-20T13:24:17.777" v="102" actId="20577"/>
          <ac:spMkLst>
            <pc:docMk/>
            <pc:sldMk cId="1257833904" sldId="311"/>
            <ac:spMk id="5" creationId="{5FE5C5F9-EB95-7577-CF34-C6BB3A8EC30A}"/>
          </ac:spMkLst>
        </pc:spChg>
        <pc:spChg chg="add mod">
          <ac:chgData name="Ida Tengroth" userId="763c6784-80c8-4218-bac4-50a55cfd5839" providerId="ADAL" clId="{2DE93E5E-E679-5F36-8EEC-5A3636AE3833}" dt="2026-02-24T07:24:11.968" v="9663"/>
          <ac:spMkLst>
            <pc:docMk/>
            <pc:sldMk cId="1257833904" sldId="311"/>
            <ac:spMk id="6" creationId="{E420A8E8-8569-6182-6BC1-C36D5B300BB9}"/>
          </ac:spMkLst>
        </pc:spChg>
      </pc:sldChg>
      <pc:sldChg chg="addSp delSp modSp mod chgLayout">
        <pc:chgData name="Ida Tengroth" userId="763c6784-80c8-4218-bac4-50a55cfd5839" providerId="ADAL" clId="{2DE93E5E-E679-5F36-8EEC-5A3636AE3833}" dt="2026-02-24T07:23:56.463" v="9654"/>
        <pc:sldMkLst>
          <pc:docMk/>
          <pc:sldMk cId="3280563626" sldId="314"/>
        </pc:sldMkLst>
        <pc:spChg chg="mod ord">
          <ac:chgData name="Ida Tengroth" userId="763c6784-80c8-4218-bac4-50a55cfd5839" providerId="ADAL" clId="{2DE93E5E-E679-5F36-8EEC-5A3636AE3833}" dt="2026-02-23T13:53:25.884" v="7372" actId="6264"/>
          <ac:spMkLst>
            <pc:docMk/>
            <pc:sldMk cId="3280563626" sldId="314"/>
            <ac:spMk id="2" creationId="{E2C84DCC-523F-486D-DF2B-18E67785E9FF}"/>
          </ac:spMkLst>
        </pc:spChg>
        <pc:spChg chg="add mod">
          <ac:chgData name="Ida Tengroth" userId="763c6784-80c8-4218-bac4-50a55cfd5839" providerId="ADAL" clId="{2DE93E5E-E679-5F36-8EEC-5A3636AE3833}" dt="2026-02-24T07:23:56.463" v="9654"/>
          <ac:spMkLst>
            <pc:docMk/>
            <pc:sldMk cId="3280563626" sldId="314"/>
            <ac:spMk id="3" creationId="{6A368B75-43B3-41CE-00F1-7F38E13E0B27}"/>
          </ac:spMkLst>
        </pc:spChg>
        <pc:spChg chg="mod ord">
          <ac:chgData name="Ida Tengroth" userId="763c6784-80c8-4218-bac4-50a55cfd5839" providerId="ADAL" clId="{2DE93E5E-E679-5F36-8EEC-5A3636AE3833}" dt="2026-02-24T07:00:35.553" v="9229" actId="20577"/>
          <ac:spMkLst>
            <pc:docMk/>
            <pc:sldMk cId="3280563626" sldId="314"/>
            <ac:spMk id="4" creationId="{FA65497E-E36D-C33F-B9E7-E62641073507}"/>
          </ac:spMkLst>
        </pc:spChg>
        <pc:spChg chg="add del mod">
          <ac:chgData name="Ida Tengroth" userId="763c6784-80c8-4218-bac4-50a55cfd5839" providerId="ADAL" clId="{2DE93E5E-E679-5F36-8EEC-5A3636AE3833}" dt="2026-02-24T07:23:56.170" v="9653" actId="478"/>
          <ac:spMkLst>
            <pc:docMk/>
            <pc:sldMk cId="3280563626" sldId="314"/>
            <ac:spMk id="11" creationId="{3A1F567E-B781-8564-5124-1D6502DBCD07}"/>
          </ac:spMkLst>
        </pc:spChg>
        <pc:spChg chg="mod ord">
          <ac:chgData name="Ida Tengroth" userId="763c6784-80c8-4218-bac4-50a55cfd5839" providerId="ADAL" clId="{2DE93E5E-E679-5F36-8EEC-5A3636AE3833}" dt="2026-02-23T15:45:09.869" v="9095" actId="20577"/>
          <ac:spMkLst>
            <pc:docMk/>
            <pc:sldMk cId="3280563626" sldId="314"/>
            <ac:spMk id="19" creationId="{2AEA82FB-6779-2A4E-E3E9-2344446C6BEC}"/>
          </ac:spMkLst>
        </pc:spChg>
        <pc:graphicFrameChg chg="mod ord">
          <ac:chgData name="Ida Tengroth" userId="763c6784-80c8-4218-bac4-50a55cfd5839" providerId="ADAL" clId="{2DE93E5E-E679-5F36-8EEC-5A3636AE3833}" dt="2026-02-24T07:19:47.230" v="9576"/>
          <ac:graphicFrameMkLst>
            <pc:docMk/>
            <pc:sldMk cId="3280563626" sldId="314"/>
            <ac:graphicFrameMk id="6" creationId="{40A2AF22-2079-AF1E-B357-FA9CA6FD2E8B}"/>
          </ac:graphicFrameMkLst>
        </pc:graphicFrameChg>
      </pc:sldChg>
      <pc:sldChg chg="addSp delSp modSp mod">
        <pc:chgData name="Ida Tengroth" userId="763c6784-80c8-4218-bac4-50a55cfd5839" providerId="ADAL" clId="{2DE93E5E-E679-5F36-8EEC-5A3636AE3833}" dt="2026-02-24T07:23:31.904" v="9642"/>
        <pc:sldMkLst>
          <pc:docMk/>
          <pc:sldMk cId="2550992848" sldId="315"/>
        </pc:sldMkLst>
        <pc:spChg chg="add del mod">
          <ac:chgData name="Ida Tengroth" userId="763c6784-80c8-4218-bac4-50a55cfd5839" providerId="ADAL" clId="{2DE93E5E-E679-5F36-8EEC-5A3636AE3833}" dt="2026-02-24T07:22:08.195" v="9612" actId="478"/>
          <ac:spMkLst>
            <pc:docMk/>
            <pc:sldMk cId="2550992848" sldId="315"/>
            <ac:spMk id="2" creationId="{67D82EA3-6098-2E73-058A-0BE7122034E8}"/>
          </ac:spMkLst>
        </pc:spChg>
        <pc:spChg chg="mod">
          <ac:chgData name="Ida Tengroth" userId="763c6784-80c8-4218-bac4-50a55cfd5839" providerId="ADAL" clId="{2DE93E5E-E679-5F36-8EEC-5A3636AE3833}" dt="2026-02-23T15:26:53.731" v="8856" actId="1076"/>
          <ac:spMkLst>
            <pc:docMk/>
            <pc:sldMk cId="2550992848" sldId="315"/>
            <ac:spMk id="4" creationId="{904AD1F7-4368-A9CB-DA9A-301CB913F9AF}"/>
          </ac:spMkLst>
        </pc:spChg>
        <pc:spChg chg="mod">
          <ac:chgData name="Ida Tengroth" userId="763c6784-80c8-4218-bac4-50a55cfd5839" providerId="ADAL" clId="{2DE93E5E-E679-5F36-8EEC-5A3636AE3833}" dt="2026-02-24T07:00:13.826" v="9227" actId="20577"/>
          <ac:spMkLst>
            <pc:docMk/>
            <pc:sldMk cId="2550992848" sldId="315"/>
            <ac:spMk id="5" creationId="{B2FD9FB9-0ABA-F6BE-F284-768036D5E395}"/>
          </ac:spMkLst>
        </pc:spChg>
        <pc:spChg chg="add del mod">
          <ac:chgData name="Ida Tengroth" userId="763c6784-80c8-4218-bac4-50a55cfd5839" providerId="ADAL" clId="{2DE93E5E-E679-5F36-8EEC-5A3636AE3833}" dt="2026-02-24T07:23:31.616" v="9641" actId="478"/>
          <ac:spMkLst>
            <pc:docMk/>
            <pc:sldMk cId="2550992848" sldId="315"/>
            <ac:spMk id="6" creationId="{E75AD8BE-2408-A6A6-F041-117B94157A0D}"/>
          </ac:spMkLst>
        </pc:spChg>
        <pc:spChg chg="add mod">
          <ac:chgData name="Ida Tengroth" userId="763c6784-80c8-4218-bac4-50a55cfd5839" providerId="ADAL" clId="{2DE93E5E-E679-5F36-8EEC-5A3636AE3833}" dt="2026-02-24T07:23:31.904" v="9642"/>
          <ac:spMkLst>
            <pc:docMk/>
            <pc:sldMk cId="2550992848" sldId="315"/>
            <ac:spMk id="9" creationId="{DC2CC0EC-6521-D581-1474-ED6189060CBC}"/>
          </ac:spMkLst>
        </pc:spChg>
        <pc:graphicFrameChg chg="mod">
          <ac:chgData name="Ida Tengroth" userId="763c6784-80c8-4218-bac4-50a55cfd5839" providerId="ADAL" clId="{2DE93E5E-E679-5F36-8EEC-5A3636AE3833}" dt="2026-02-24T07:13:39.484" v="9499" actId="207"/>
          <ac:graphicFrameMkLst>
            <pc:docMk/>
            <pc:sldMk cId="2550992848" sldId="315"/>
            <ac:graphicFrameMk id="10" creationId="{A4090922-24D6-F167-F308-C932F39C239E}"/>
          </ac:graphicFrameMkLst>
        </pc:graphicFrameChg>
      </pc:sldChg>
      <pc:sldChg chg="addSp delSp modSp mod">
        <pc:chgData name="Ida Tengroth" userId="763c6784-80c8-4218-bac4-50a55cfd5839" providerId="ADAL" clId="{2DE93E5E-E679-5F36-8EEC-5A3636AE3833}" dt="2026-02-24T10:17:35.784" v="9739" actId="1037"/>
        <pc:sldMkLst>
          <pc:docMk/>
          <pc:sldMk cId="58049116" sldId="316"/>
        </pc:sldMkLst>
        <pc:spChg chg="mod">
          <ac:chgData name="Ida Tengroth" userId="763c6784-80c8-4218-bac4-50a55cfd5839" providerId="ADAL" clId="{2DE93E5E-E679-5F36-8EEC-5A3636AE3833}" dt="2026-02-24T07:06:08.157" v="9447" actId="20577"/>
          <ac:spMkLst>
            <pc:docMk/>
            <pc:sldMk cId="58049116" sldId="316"/>
            <ac:spMk id="2" creationId="{6ABF2778-6BEB-8281-5DAC-6A197094CC6E}"/>
          </ac:spMkLst>
        </pc:spChg>
        <pc:spChg chg="add del mod">
          <ac:chgData name="Ida Tengroth" userId="763c6784-80c8-4218-bac4-50a55cfd5839" providerId="ADAL" clId="{2DE93E5E-E679-5F36-8EEC-5A3636AE3833}" dt="2026-02-24T07:23:23.338" v="9637" actId="478"/>
          <ac:spMkLst>
            <pc:docMk/>
            <pc:sldMk cId="58049116" sldId="316"/>
            <ac:spMk id="3" creationId="{B2F22D15-75D9-9DF5-B3E8-9ECE52CAB09C}"/>
          </ac:spMkLst>
        </pc:spChg>
        <pc:spChg chg="mod">
          <ac:chgData name="Ida Tengroth" userId="763c6784-80c8-4218-bac4-50a55cfd5839" providerId="ADAL" clId="{2DE93E5E-E679-5F36-8EEC-5A3636AE3833}" dt="2026-02-24T07:06:37.899" v="9452" actId="20577"/>
          <ac:spMkLst>
            <pc:docMk/>
            <pc:sldMk cId="58049116" sldId="316"/>
            <ac:spMk id="5" creationId="{7433A2C8-8610-B646-7D70-BCE7A75F3FFA}"/>
          </ac:spMkLst>
        </pc:spChg>
        <pc:spChg chg="add mod">
          <ac:chgData name="Ida Tengroth" userId="763c6784-80c8-4218-bac4-50a55cfd5839" providerId="ADAL" clId="{2DE93E5E-E679-5F36-8EEC-5A3636AE3833}" dt="2026-02-24T07:23:23.638" v="9638"/>
          <ac:spMkLst>
            <pc:docMk/>
            <pc:sldMk cId="58049116" sldId="316"/>
            <ac:spMk id="6" creationId="{2B260ACE-3848-531F-E541-12E82F3136EE}"/>
          </ac:spMkLst>
        </pc:spChg>
        <pc:picChg chg="mod">
          <ac:chgData name="Ida Tengroth" userId="763c6784-80c8-4218-bac4-50a55cfd5839" providerId="ADAL" clId="{2DE93E5E-E679-5F36-8EEC-5A3636AE3833}" dt="2026-02-24T10:17:33.555" v="9737" actId="1037"/>
          <ac:picMkLst>
            <pc:docMk/>
            <pc:sldMk cId="58049116" sldId="316"/>
            <ac:picMk id="21" creationId="{EF82B809-F2C1-3525-2E16-BF9C54ECFD14}"/>
          </ac:picMkLst>
        </pc:picChg>
        <pc:picChg chg="mod">
          <ac:chgData name="Ida Tengroth" userId="763c6784-80c8-4218-bac4-50a55cfd5839" providerId="ADAL" clId="{2DE93E5E-E679-5F36-8EEC-5A3636AE3833}" dt="2026-02-24T10:17:35.784" v="9739" actId="1037"/>
          <ac:picMkLst>
            <pc:docMk/>
            <pc:sldMk cId="58049116" sldId="316"/>
            <ac:picMk id="23" creationId="{9C8C8E12-63BD-3C66-1D13-2955C7568AF7}"/>
          </ac:picMkLst>
        </pc:picChg>
      </pc:sldChg>
      <pc:sldChg chg="addSp delSp modSp mod">
        <pc:chgData name="Ida Tengroth" userId="763c6784-80c8-4218-bac4-50a55cfd5839" providerId="ADAL" clId="{2DE93E5E-E679-5F36-8EEC-5A3636AE3833}" dt="2026-02-24T10:15:46.813" v="9673" actId="20577"/>
        <pc:sldMkLst>
          <pc:docMk/>
          <pc:sldMk cId="2371810755" sldId="317"/>
        </pc:sldMkLst>
        <pc:spChg chg="add del mod">
          <ac:chgData name="Ida Tengroth" userId="763c6784-80c8-4218-bac4-50a55cfd5839" providerId="ADAL" clId="{2DE93E5E-E679-5F36-8EEC-5A3636AE3833}" dt="2026-02-24T07:24:07.235" v="9660" actId="478"/>
          <ac:spMkLst>
            <pc:docMk/>
            <pc:sldMk cId="2371810755" sldId="317"/>
            <ac:spMk id="2" creationId="{E2DD8D54-A629-2E67-B70D-C987B5391D10}"/>
          </ac:spMkLst>
        </pc:spChg>
        <pc:spChg chg="mod">
          <ac:chgData name="Ida Tengroth" userId="763c6784-80c8-4218-bac4-50a55cfd5839" providerId="ADAL" clId="{2DE93E5E-E679-5F36-8EEC-5A3636AE3833}" dt="2026-02-20T14:40:25.014" v="3243" actId="20577"/>
          <ac:spMkLst>
            <pc:docMk/>
            <pc:sldMk cId="2371810755" sldId="317"/>
            <ac:spMk id="3" creationId="{6604A5F9-F273-1B17-8664-80C19EF6EA2B}"/>
          </ac:spMkLst>
        </pc:spChg>
        <pc:spChg chg="mod">
          <ac:chgData name="Ida Tengroth" userId="763c6784-80c8-4218-bac4-50a55cfd5839" providerId="ADAL" clId="{2DE93E5E-E679-5F36-8EEC-5A3636AE3833}" dt="2026-02-24T10:15:46.813" v="9673" actId="20577"/>
          <ac:spMkLst>
            <pc:docMk/>
            <pc:sldMk cId="2371810755" sldId="317"/>
            <ac:spMk id="5" creationId="{B6E0DC15-ED10-BE33-4839-3038F6496D25}"/>
          </ac:spMkLst>
        </pc:spChg>
        <pc:spChg chg="add mod">
          <ac:chgData name="Ida Tengroth" userId="763c6784-80c8-4218-bac4-50a55cfd5839" providerId="ADAL" clId="{2DE93E5E-E679-5F36-8EEC-5A3636AE3833}" dt="2026-02-24T07:16:41.315" v="9526"/>
          <ac:spMkLst>
            <pc:docMk/>
            <pc:sldMk cId="2371810755" sldId="317"/>
            <ac:spMk id="6" creationId="{4D9A8C79-A045-22C7-2702-BFB12116B15A}"/>
          </ac:spMkLst>
        </pc:spChg>
        <pc:spChg chg="del">
          <ac:chgData name="Ida Tengroth" userId="763c6784-80c8-4218-bac4-50a55cfd5839" providerId="ADAL" clId="{2DE93E5E-E679-5F36-8EEC-5A3636AE3833}" dt="2026-02-24T07:16:39.623" v="9524" actId="478"/>
          <ac:spMkLst>
            <pc:docMk/>
            <pc:sldMk cId="2371810755" sldId="317"/>
            <ac:spMk id="8" creationId="{83120BBF-1DA6-E01A-2FBA-80D7160B9564}"/>
          </ac:spMkLst>
        </pc:spChg>
        <pc:spChg chg="del">
          <ac:chgData name="Ida Tengroth" userId="763c6784-80c8-4218-bac4-50a55cfd5839" providerId="ADAL" clId="{2DE93E5E-E679-5F36-8EEC-5A3636AE3833}" dt="2026-02-24T07:16:41.038" v="9525" actId="478"/>
          <ac:spMkLst>
            <pc:docMk/>
            <pc:sldMk cId="2371810755" sldId="317"/>
            <ac:spMk id="9" creationId="{73BEE898-C8D3-36D9-8420-E668DB5780A5}"/>
          </ac:spMkLst>
        </pc:spChg>
        <pc:spChg chg="mod">
          <ac:chgData name="Ida Tengroth" userId="763c6784-80c8-4218-bac4-50a55cfd5839" providerId="ADAL" clId="{2DE93E5E-E679-5F36-8EEC-5A3636AE3833}" dt="2026-02-24T07:16:05.422" v="9514" actId="1076"/>
          <ac:spMkLst>
            <pc:docMk/>
            <pc:sldMk cId="2371810755" sldId="317"/>
            <ac:spMk id="10" creationId="{4C3037E4-5B3F-D611-DF6B-B62A89B8C7A9}"/>
          </ac:spMkLst>
        </pc:spChg>
        <pc:spChg chg="add mod">
          <ac:chgData name="Ida Tengroth" userId="763c6784-80c8-4218-bac4-50a55cfd5839" providerId="ADAL" clId="{2DE93E5E-E679-5F36-8EEC-5A3636AE3833}" dt="2026-02-24T07:16:41.315" v="9526"/>
          <ac:spMkLst>
            <pc:docMk/>
            <pc:sldMk cId="2371810755" sldId="317"/>
            <ac:spMk id="11" creationId="{3B1C3B27-05E7-E76F-3CA5-4C0DDE29E7E2}"/>
          </ac:spMkLst>
        </pc:spChg>
        <pc:spChg chg="add mod">
          <ac:chgData name="Ida Tengroth" userId="763c6784-80c8-4218-bac4-50a55cfd5839" providerId="ADAL" clId="{2DE93E5E-E679-5F36-8EEC-5A3636AE3833}" dt="2026-02-24T07:24:07.513" v="9661"/>
          <ac:spMkLst>
            <pc:docMk/>
            <pc:sldMk cId="2371810755" sldId="317"/>
            <ac:spMk id="12" creationId="{D39660C4-8782-205D-094E-F77ED4C7DEB4}"/>
          </ac:spMkLst>
        </pc:spChg>
        <pc:graphicFrameChg chg="mod modGraphic">
          <ac:chgData name="Ida Tengroth" userId="763c6784-80c8-4218-bac4-50a55cfd5839" providerId="ADAL" clId="{2DE93E5E-E679-5F36-8EEC-5A3636AE3833}" dt="2026-02-24T07:16:02.583" v="9513" actId="1076"/>
          <ac:graphicFrameMkLst>
            <pc:docMk/>
            <pc:sldMk cId="2371810755" sldId="317"/>
            <ac:graphicFrameMk id="7" creationId="{59773742-DB8C-067C-48A0-AA023A5A4FCB}"/>
          </ac:graphicFrameMkLst>
        </pc:graphicFrameChg>
      </pc:sldChg>
      <pc:sldChg chg="addSp delSp modSp new mod">
        <pc:chgData name="Ida Tengroth" userId="763c6784-80c8-4218-bac4-50a55cfd5839" providerId="ADAL" clId="{2DE93E5E-E679-5F36-8EEC-5A3636AE3833}" dt="2026-02-24T10:15:38.326" v="9671" actId="27918"/>
        <pc:sldMkLst>
          <pc:docMk/>
          <pc:sldMk cId="1408261644" sldId="318"/>
        </pc:sldMkLst>
        <pc:spChg chg="add del mod">
          <ac:chgData name="Ida Tengroth" userId="763c6784-80c8-4218-bac4-50a55cfd5839" providerId="ADAL" clId="{2DE93E5E-E679-5F36-8EEC-5A3636AE3833}" dt="2026-02-24T07:24:03.661" v="9657" actId="478"/>
          <ac:spMkLst>
            <pc:docMk/>
            <pc:sldMk cId="1408261644" sldId="318"/>
            <ac:spMk id="2" creationId="{D30F2BFC-DD7C-9B6C-F591-8CA8F23D7D91}"/>
          </ac:spMkLst>
        </pc:spChg>
        <pc:spChg chg="add mod">
          <ac:chgData name="Ida Tengroth" userId="763c6784-80c8-4218-bac4-50a55cfd5839" providerId="ADAL" clId="{2DE93E5E-E679-5F36-8EEC-5A3636AE3833}" dt="2026-02-24T07:16:36.427" v="9523"/>
          <ac:spMkLst>
            <pc:docMk/>
            <pc:sldMk cId="1408261644" sldId="318"/>
            <ac:spMk id="3" creationId="{6D94247E-B1DD-B2CC-80E1-CBB2DF69071A}"/>
          </ac:spMkLst>
        </pc:spChg>
        <pc:spChg chg="mod">
          <ac:chgData name="Ida Tengroth" userId="763c6784-80c8-4218-bac4-50a55cfd5839" providerId="ADAL" clId="{2DE93E5E-E679-5F36-8EEC-5A3636AE3833}" dt="2026-02-20T15:20:11.969" v="3671" actId="20577"/>
          <ac:spMkLst>
            <pc:docMk/>
            <pc:sldMk cId="1408261644" sldId="318"/>
            <ac:spMk id="4" creationId="{92D5BD33-3DD4-1327-CBC0-0380405C4980}"/>
          </ac:spMkLst>
        </pc:spChg>
        <pc:spChg chg="mod">
          <ac:chgData name="Ida Tengroth" userId="763c6784-80c8-4218-bac4-50a55cfd5839" providerId="ADAL" clId="{2DE93E5E-E679-5F36-8EEC-5A3636AE3833}" dt="2026-02-24T06:56:53.366" v="9187" actId="20577"/>
          <ac:spMkLst>
            <pc:docMk/>
            <pc:sldMk cId="1408261644" sldId="318"/>
            <ac:spMk id="5" creationId="{1413991B-BA66-D85D-DAB7-0B8446DFE0FD}"/>
          </ac:spMkLst>
        </pc:spChg>
        <pc:spChg chg="mod">
          <ac:chgData name="Ida Tengroth" userId="763c6784-80c8-4218-bac4-50a55cfd5839" providerId="ADAL" clId="{2DE93E5E-E679-5F36-8EEC-5A3636AE3833}" dt="2026-02-20T15:24:24.828" v="4048" actId="20577"/>
          <ac:spMkLst>
            <pc:docMk/>
            <pc:sldMk cId="1408261644" sldId="318"/>
            <ac:spMk id="6" creationId="{BB635C27-6C32-35E4-6ACA-3A3B02DC4840}"/>
          </ac:spMkLst>
        </pc:spChg>
        <pc:spChg chg="add mod">
          <ac:chgData name="Ida Tengroth" userId="763c6784-80c8-4218-bac4-50a55cfd5839" providerId="ADAL" clId="{2DE93E5E-E679-5F36-8EEC-5A3636AE3833}" dt="2026-02-24T07:16:36.427" v="9523"/>
          <ac:spMkLst>
            <pc:docMk/>
            <pc:sldMk cId="1408261644" sldId="318"/>
            <ac:spMk id="9" creationId="{1C03FB99-077A-B531-B0AB-06A186C7E652}"/>
          </ac:spMkLst>
        </pc:spChg>
        <pc:spChg chg="add mod">
          <ac:chgData name="Ida Tengroth" userId="763c6784-80c8-4218-bac4-50a55cfd5839" providerId="ADAL" clId="{2DE93E5E-E679-5F36-8EEC-5A3636AE3833}" dt="2026-02-24T07:24:03.954" v="9658"/>
          <ac:spMkLst>
            <pc:docMk/>
            <pc:sldMk cId="1408261644" sldId="318"/>
            <ac:spMk id="10" creationId="{8664AB54-5BDB-AC21-6EF6-CE58578D8164}"/>
          </ac:spMkLst>
        </pc:spChg>
        <pc:graphicFrameChg chg="add mod">
          <ac:chgData name="Ida Tengroth" userId="763c6784-80c8-4218-bac4-50a55cfd5839" providerId="ADAL" clId="{2DE93E5E-E679-5F36-8EEC-5A3636AE3833}" dt="2026-02-24T10:15:36.060" v="9670" actId="208"/>
          <ac:graphicFrameMkLst>
            <pc:docMk/>
            <pc:sldMk cId="1408261644" sldId="318"/>
            <ac:graphicFrameMk id="7" creationId="{134E991E-4523-9AA1-EA89-DA4EC8BF5924}"/>
          </ac:graphicFrameMkLst>
        </pc:graphicFrameChg>
        <pc:graphicFrameChg chg="add mod">
          <ac:chgData name="Ida Tengroth" userId="763c6784-80c8-4218-bac4-50a55cfd5839" providerId="ADAL" clId="{2DE93E5E-E679-5F36-8EEC-5A3636AE3833}" dt="2026-02-20T15:23:39.811" v="4025" actId="693"/>
          <ac:graphicFrameMkLst>
            <pc:docMk/>
            <pc:sldMk cId="1408261644" sldId="318"/>
            <ac:graphicFrameMk id="8" creationId="{ACBDADB4-81E3-E794-FBCC-096C3524C83D}"/>
          </ac:graphicFrameMkLst>
        </pc:graphicFrameChg>
      </pc:sldChg>
      <pc:sldChg chg="addSp delSp modSp new mod modClrScheme chgLayout">
        <pc:chgData name="Ida Tengroth" userId="763c6784-80c8-4218-bac4-50a55cfd5839" providerId="ADAL" clId="{2DE93E5E-E679-5F36-8EEC-5A3636AE3833}" dt="2026-02-24T07:23:44.495" v="9648"/>
        <pc:sldMkLst>
          <pc:docMk/>
          <pc:sldMk cId="3358001819" sldId="319"/>
        </pc:sldMkLst>
        <pc:spChg chg="add mod">
          <ac:chgData name="Ida Tengroth" userId="763c6784-80c8-4218-bac4-50a55cfd5839" providerId="ADAL" clId="{2DE93E5E-E679-5F36-8EEC-5A3636AE3833}" dt="2026-02-24T07:16:53.146" v="9531" actId="1036"/>
          <ac:spMkLst>
            <pc:docMk/>
            <pc:sldMk cId="3358001819" sldId="319"/>
            <ac:spMk id="2" creationId="{701384BC-B3D5-7BAB-6EC0-F0980906B43C}"/>
          </ac:spMkLst>
        </pc:spChg>
        <pc:spChg chg="mod ord">
          <ac:chgData name="Ida Tengroth" userId="763c6784-80c8-4218-bac4-50a55cfd5839" providerId="ADAL" clId="{2DE93E5E-E679-5F36-8EEC-5A3636AE3833}" dt="2026-02-24T06:47:29.563" v="9119" actId="20577"/>
          <ac:spMkLst>
            <pc:docMk/>
            <pc:sldMk cId="3358001819" sldId="319"/>
            <ac:spMk id="3" creationId="{9F346F59-E1F9-1B5B-E82A-746EE021CDC9}"/>
          </ac:spMkLst>
        </pc:spChg>
        <pc:spChg chg="mod ord">
          <ac:chgData name="Ida Tengroth" userId="763c6784-80c8-4218-bac4-50a55cfd5839" providerId="ADAL" clId="{2DE93E5E-E679-5F36-8EEC-5A3636AE3833}" dt="2026-02-23T14:51:39.408" v="7698" actId="700"/>
          <ac:spMkLst>
            <pc:docMk/>
            <pc:sldMk cId="3358001819" sldId="319"/>
            <ac:spMk id="4" creationId="{C2DDB274-AF5C-4C0B-B026-3456626D69C5}"/>
          </ac:spMkLst>
        </pc:spChg>
        <pc:spChg chg="mod ord">
          <ac:chgData name="Ida Tengroth" userId="763c6784-80c8-4218-bac4-50a55cfd5839" providerId="ADAL" clId="{2DE93E5E-E679-5F36-8EEC-5A3636AE3833}" dt="2026-02-24T06:48:22.333" v="9186" actId="20577"/>
          <ac:spMkLst>
            <pc:docMk/>
            <pc:sldMk cId="3358001819" sldId="319"/>
            <ac:spMk id="5" creationId="{F95F4040-F071-3E76-788E-C41D322A73C0}"/>
          </ac:spMkLst>
        </pc:spChg>
        <pc:spChg chg="add mod">
          <ac:chgData name="Ida Tengroth" userId="763c6784-80c8-4218-bac4-50a55cfd5839" providerId="ADAL" clId="{2DE93E5E-E679-5F36-8EEC-5A3636AE3833}" dt="2026-02-24T07:16:53.146" v="9531" actId="1036"/>
          <ac:spMkLst>
            <pc:docMk/>
            <pc:sldMk cId="3358001819" sldId="319"/>
            <ac:spMk id="7" creationId="{C0627F1E-707C-BBF2-A148-6E66E5DAA69D}"/>
          </ac:spMkLst>
        </pc:spChg>
        <pc:spChg chg="add del mod">
          <ac:chgData name="Ida Tengroth" userId="763c6784-80c8-4218-bac4-50a55cfd5839" providerId="ADAL" clId="{2DE93E5E-E679-5F36-8EEC-5A3636AE3833}" dt="2026-02-24T07:23:44.195" v="9647" actId="478"/>
          <ac:spMkLst>
            <pc:docMk/>
            <pc:sldMk cId="3358001819" sldId="319"/>
            <ac:spMk id="8" creationId="{C27CEA3D-9EA2-5A99-F140-0D8E4BC9819C}"/>
          </ac:spMkLst>
        </pc:spChg>
        <pc:spChg chg="add mod">
          <ac:chgData name="Ida Tengroth" userId="763c6784-80c8-4218-bac4-50a55cfd5839" providerId="ADAL" clId="{2DE93E5E-E679-5F36-8EEC-5A3636AE3833}" dt="2026-02-24T07:23:44.495" v="9648"/>
          <ac:spMkLst>
            <pc:docMk/>
            <pc:sldMk cId="3358001819" sldId="319"/>
            <ac:spMk id="9" creationId="{E7DF0BC3-2B4C-6488-AD7B-B5D20182F7AD}"/>
          </ac:spMkLst>
        </pc:spChg>
        <pc:graphicFrameChg chg="add mod ord">
          <ac:chgData name="Ida Tengroth" userId="763c6784-80c8-4218-bac4-50a55cfd5839" providerId="ADAL" clId="{2DE93E5E-E679-5F36-8EEC-5A3636AE3833}" dt="2026-02-24T07:18:55.932" v="9550" actId="14100"/>
          <ac:graphicFrameMkLst>
            <pc:docMk/>
            <pc:sldMk cId="3358001819" sldId="319"/>
            <ac:graphicFrameMk id="6" creationId="{29C3E039-8525-D163-245E-A5BE8ED2BAB8}"/>
          </ac:graphicFrameMkLst>
        </pc:graphicFrameChg>
      </pc:sldChg>
      <pc:sldMasterChg chg="addSp delSp modSp mod addSldLayout delSldLayout modSldLayout">
        <pc:chgData name="Ida Tengroth" userId="763c6784-80c8-4218-bac4-50a55cfd5839" providerId="ADAL" clId="{2DE93E5E-E679-5F36-8EEC-5A3636AE3833}" dt="2026-02-24T10:28:28.342" v="9795" actId="2711"/>
        <pc:sldMasterMkLst>
          <pc:docMk/>
          <pc:sldMasterMk cId="462433859" sldId="2147483708"/>
        </pc:sldMasterMkLst>
        <pc:spChg chg="add del mod">
          <ac:chgData name="Ida Tengroth" userId="763c6784-80c8-4218-bac4-50a55cfd5839" providerId="ADAL" clId="{2DE93E5E-E679-5F36-8EEC-5A3636AE3833}" dt="2026-02-24T07:22:18.850" v="9617" actId="478"/>
          <ac:spMkLst>
            <pc:docMk/>
            <pc:sldMasterMk cId="462433859" sldId="2147483708"/>
            <ac:spMk id="3" creationId="{0444A07E-33E6-EE1D-82DB-FEA63DFECE77}"/>
          </ac:spMkLst>
        </pc:spChg>
        <pc:sldLayoutChg chg="addSp delSp modSp mod">
          <pc:chgData name="Ida Tengroth" userId="763c6784-80c8-4218-bac4-50a55cfd5839" providerId="ADAL" clId="{2DE93E5E-E679-5F36-8EEC-5A3636AE3833}" dt="2026-02-24T07:22:23.315" v="9618" actId="478"/>
          <pc:sldLayoutMkLst>
            <pc:docMk/>
            <pc:sldMasterMk cId="462433859" sldId="2147483708"/>
            <pc:sldLayoutMk cId="1317503832" sldId="2147483706"/>
          </pc:sldLayoutMkLst>
          <pc:spChg chg="add del mod">
            <ac:chgData name="Ida Tengroth" userId="763c6784-80c8-4218-bac4-50a55cfd5839" providerId="ADAL" clId="{2DE93E5E-E679-5F36-8EEC-5A3636AE3833}" dt="2026-02-24T07:22:23.315" v="9618" actId="478"/>
            <ac:spMkLst>
              <pc:docMk/>
              <pc:sldMasterMk cId="462433859" sldId="2147483708"/>
              <pc:sldLayoutMk cId="1317503832" sldId="2147483706"/>
              <ac:spMk id="3" creationId="{AC6949FC-5C58-DC86-5280-E011103DEC0C}"/>
            </ac:spMkLst>
          </pc:spChg>
        </pc:sldLayoutChg>
        <pc:sldLayoutChg chg="addSp delSp modSp mod">
          <pc:chgData name="Ida Tengroth" userId="763c6784-80c8-4218-bac4-50a55cfd5839" providerId="ADAL" clId="{2DE93E5E-E679-5F36-8EEC-5A3636AE3833}" dt="2026-02-24T07:22:26.347" v="9619" actId="478"/>
          <pc:sldLayoutMkLst>
            <pc:docMk/>
            <pc:sldMasterMk cId="462433859" sldId="2147483708"/>
            <pc:sldLayoutMk cId="2648519271" sldId="2147483712"/>
          </pc:sldLayoutMkLst>
          <pc:spChg chg="add del mod">
            <ac:chgData name="Ida Tengroth" userId="763c6784-80c8-4218-bac4-50a55cfd5839" providerId="ADAL" clId="{2DE93E5E-E679-5F36-8EEC-5A3636AE3833}" dt="2026-02-24T07:22:26.347" v="9619" actId="478"/>
            <ac:spMkLst>
              <pc:docMk/>
              <pc:sldMasterMk cId="462433859" sldId="2147483708"/>
              <pc:sldLayoutMk cId="2648519271" sldId="2147483712"/>
              <ac:spMk id="2" creationId="{0CA3AED3-CCE5-D412-D915-1A442225668C}"/>
            </ac:spMkLst>
          </pc:spChg>
        </pc:sldLayoutChg>
        <pc:sldLayoutChg chg="addSp delSp modSp mod">
          <pc:chgData name="Ida Tengroth" userId="763c6784-80c8-4218-bac4-50a55cfd5839" providerId="ADAL" clId="{2DE93E5E-E679-5F36-8EEC-5A3636AE3833}" dt="2026-02-24T07:22:28.617" v="9620" actId="478"/>
          <pc:sldLayoutMkLst>
            <pc:docMk/>
            <pc:sldMasterMk cId="462433859" sldId="2147483708"/>
            <pc:sldLayoutMk cId="2788367603" sldId="2147483713"/>
          </pc:sldLayoutMkLst>
          <pc:spChg chg="add del mod">
            <ac:chgData name="Ida Tengroth" userId="763c6784-80c8-4218-bac4-50a55cfd5839" providerId="ADAL" clId="{2DE93E5E-E679-5F36-8EEC-5A3636AE3833}" dt="2026-02-24T07:22:28.617" v="9620" actId="478"/>
            <ac:spMkLst>
              <pc:docMk/>
              <pc:sldMasterMk cId="462433859" sldId="2147483708"/>
              <pc:sldLayoutMk cId="2788367603" sldId="2147483713"/>
              <ac:spMk id="3" creationId="{056CF452-1ED5-C54B-CD20-6BBEBB1A52A6}"/>
            </ac:spMkLst>
          </pc:spChg>
        </pc:sldLayoutChg>
        <pc:sldLayoutChg chg="addSp delSp modSp mod">
          <pc:chgData name="Ida Tengroth" userId="763c6784-80c8-4218-bac4-50a55cfd5839" providerId="ADAL" clId="{2DE93E5E-E679-5F36-8EEC-5A3636AE3833}" dt="2026-02-24T07:22:16.133" v="9616" actId="478"/>
          <pc:sldLayoutMkLst>
            <pc:docMk/>
            <pc:sldMasterMk cId="462433859" sldId="2147483708"/>
            <pc:sldLayoutMk cId="3257518735" sldId="2147483714"/>
          </pc:sldLayoutMkLst>
          <pc:spChg chg="add del mod">
            <ac:chgData name="Ida Tengroth" userId="763c6784-80c8-4218-bac4-50a55cfd5839" providerId="ADAL" clId="{2DE93E5E-E679-5F36-8EEC-5A3636AE3833}" dt="2026-02-24T07:22:16.133" v="9616" actId="478"/>
            <ac:spMkLst>
              <pc:docMk/>
              <pc:sldMasterMk cId="462433859" sldId="2147483708"/>
              <pc:sldLayoutMk cId="3257518735" sldId="2147483714"/>
              <ac:spMk id="3" creationId="{D1A464BC-0ED9-C9A4-5647-E16A77EE6028}"/>
            </ac:spMkLst>
          </pc:spChg>
        </pc:sldLayoutChg>
        <pc:sldLayoutChg chg="addSp delSp modSp mod">
          <pc:chgData name="Ida Tengroth" userId="763c6784-80c8-4218-bac4-50a55cfd5839" providerId="ADAL" clId="{2DE93E5E-E679-5F36-8EEC-5A3636AE3833}" dt="2026-02-24T07:22:34.887" v="9622" actId="478"/>
          <pc:sldLayoutMkLst>
            <pc:docMk/>
            <pc:sldMasterMk cId="462433859" sldId="2147483708"/>
            <pc:sldLayoutMk cId="247122221" sldId="2147483715"/>
          </pc:sldLayoutMkLst>
          <pc:spChg chg="add del mod">
            <ac:chgData name="Ida Tengroth" userId="763c6784-80c8-4218-bac4-50a55cfd5839" providerId="ADAL" clId="{2DE93E5E-E679-5F36-8EEC-5A3636AE3833}" dt="2026-02-24T07:22:34.887" v="9622" actId="478"/>
            <ac:spMkLst>
              <pc:docMk/>
              <pc:sldMasterMk cId="462433859" sldId="2147483708"/>
              <pc:sldLayoutMk cId="247122221" sldId="2147483715"/>
              <ac:spMk id="4" creationId="{4626868D-85C7-E188-350B-294AED8CCD2E}"/>
            </ac:spMkLst>
          </pc:spChg>
        </pc:sldLayoutChg>
        <pc:sldLayoutChg chg="addSp delSp modSp mod">
          <pc:chgData name="Ida Tengroth" userId="763c6784-80c8-4218-bac4-50a55cfd5839" providerId="ADAL" clId="{2DE93E5E-E679-5F36-8EEC-5A3636AE3833}" dt="2026-02-24T07:22:37.483" v="9623" actId="478"/>
          <pc:sldLayoutMkLst>
            <pc:docMk/>
            <pc:sldMasterMk cId="462433859" sldId="2147483708"/>
            <pc:sldLayoutMk cId="2889492729" sldId="2147483716"/>
          </pc:sldLayoutMkLst>
          <pc:spChg chg="add del mod">
            <ac:chgData name="Ida Tengroth" userId="763c6784-80c8-4218-bac4-50a55cfd5839" providerId="ADAL" clId="{2DE93E5E-E679-5F36-8EEC-5A3636AE3833}" dt="2026-02-24T07:22:37.483" v="9623" actId="478"/>
            <ac:spMkLst>
              <pc:docMk/>
              <pc:sldMasterMk cId="462433859" sldId="2147483708"/>
              <pc:sldLayoutMk cId="2889492729" sldId="2147483716"/>
              <ac:spMk id="3" creationId="{8BF2E41A-D27C-6C22-6A03-0C3C6C30C815}"/>
            </ac:spMkLst>
          </pc:spChg>
        </pc:sldLayoutChg>
        <pc:sldLayoutChg chg="addSp delSp modSp mod">
          <pc:chgData name="Ida Tengroth" userId="763c6784-80c8-4218-bac4-50a55cfd5839" providerId="ADAL" clId="{2DE93E5E-E679-5F36-8EEC-5A3636AE3833}" dt="2026-02-24T10:28:28.342" v="9795" actId="2711"/>
          <pc:sldLayoutMkLst>
            <pc:docMk/>
            <pc:sldMasterMk cId="462433859" sldId="2147483708"/>
            <pc:sldLayoutMk cId="3635607435" sldId="2147483717"/>
          </pc:sldLayoutMkLst>
          <pc:spChg chg="mod">
            <ac:chgData name="Ida Tengroth" userId="763c6784-80c8-4218-bac4-50a55cfd5839" providerId="ADAL" clId="{2DE93E5E-E679-5F36-8EEC-5A3636AE3833}" dt="2026-02-24T10:28:28.342" v="9795" actId="2711"/>
            <ac:spMkLst>
              <pc:docMk/>
              <pc:sldMasterMk cId="462433859" sldId="2147483708"/>
              <pc:sldLayoutMk cId="3635607435" sldId="2147483717"/>
              <ac:spMk id="2" creationId="{BE4BB27B-B54D-12AA-8A7A-563EDA39A4F4}"/>
            </ac:spMkLst>
          </pc:spChg>
          <pc:spChg chg="add del mod">
            <ac:chgData name="Ida Tengroth" userId="763c6784-80c8-4218-bac4-50a55cfd5839" providerId="ADAL" clId="{2DE93E5E-E679-5F36-8EEC-5A3636AE3833}" dt="2026-02-24T07:22:39.573" v="9624" actId="478"/>
            <ac:spMkLst>
              <pc:docMk/>
              <pc:sldMasterMk cId="462433859" sldId="2147483708"/>
              <pc:sldLayoutMk cId="3635607435" sldId="2147483717"/>
              <ac:spMk id="7" creationId="{0C5F235E-E915-FD1C-F7E2-3D8748341E9E}"/>
            </ac:spMkLst>
          </pc:spChg>
          <pc:spChg chg="mod">
            <ac:chgData name="Ida Tengroth" userId="763c6784-80c8-4218-bac4-50a55cfd5839" providerId="ADAL" clId="{2DE93E5E-E679-5F36-8EEC-5A3636AE3833}" dt="2026-02-24T10:28:24.044" v="9794" actId="2711"/>
            <ac:spMkLst>
              <pc:docMk/>
              <pc:sldMasterMk cId="462433859" sldId="2147483708"/>
              <pc:sldLayoutMk cId="3635607435" sldId="2147483717"/>
              <ac:spMk id="17" creationId="{85796ED9-1693-8883-9C3F-43FE097A13B8}"/>
            </ac:spMkLst>
          </pc:spChg>
        </pc:sldLayoutChg>
        <pc:sldLayoutChg chg="addSp delSp modSp mod">
          <pc:chgData name="Ida Tengroth" userId="763c6784-80c8-4218-bac4-50a55cfd5839" providerId="ADAL" clId="{2DE93E5E-E679-5F36-8EEC-5A3636AE3833}" dt="2026-02-24T07:22:41.563" v="9625" actId="478"/>
          <pc:sldLayoutMkLst>
            <pc:docMk/>
            <pc:sldMasterMk cId="462433859" sldId="2147483708"/>
            <pc:sldLayoutMk cId="785200884" sldId="2147483718"/>
          </pc:sldLayoutMkLst>
          <pc:spChg chg="add del mod">
            <ac:chgData name="Ida Tengroth" userId="763c6784-80c8-4218-bac4-50a55cfd5839" providerId="ADAL" clId="{2DE93E5E-E679-5F36-8EEC-5A3636AE3833}" dt="2026-02-24T07:22:41.563" v="9625" actId="478"/>
            <ac:spMkLst>
              <pc:docMk/>
              <pc:sldMasterMk cId="462433859" sldId="2147483708"/>
              <pc:sldLayoutMk cId="785200884" sldId="2147483718"/>
              <ac:spMk id="4" creationId="{E6DBA4CE-E0EC-3F87-990E-D58FEA5CA64D}"/>
            </ac:spMkLst>
          </pc:spChg>
        </pc:sldLayoutChg>
        <pc:sldLayoutChg chg="addSp delSp modSp add mod replId modTransition">
          <pc:chgData name="Ida Tengroth" userId="763c6784-80c8-4218-bac4-50a55cfd5839" providerId="ADAL" clId="{2DE93E5E-E679-5F36-8EEC-5A3636AE3833}" dt="2026-02-24T07:22:32.381" v="9621" actId="478"/>
          <pc:sldLayoutMkLst>
            <pc:docMk/>
            <pc:sldMasterMk cId="462433859" sldId="2147483708"/>
            <pc:sldLayoutMk cId="491349588" sldId="2147483722"/>
          </pc:sldLayoutMkLst>
          <pc:spChg chg="add mod">
            <ac:chgData name="Ida Tengroth" userId="763c6784-80c8-4218-bac4-50a55cfd5839" providerId="ADAL" clId="{2DE93E5E-E679-5F36-8EEC-5A3636AE3833}" dt="2026-02-23T13:58:11.799" v="7493" actId="255"/>
            <ac:spMkLst>
              <pc:docMk/>
              <pc:sldMasterMk cId="462433859" sldId="2147483708"/>
              <pc:sldLayoutMk cId="491349588" sldId="2147483722"/>
              <ac:spMk id="3" creationId="{58478A34-FDAE-5F57-3145-48DE084FE7B0}"/>
            </ac:spMkLst>
          </pc:spChg>
          <pc:spChg chg="add del mod">
            <ac:chgData name="Ida Tengroth" userId="763c6784-80c8-4218-bac4-50a55cfd5839" providerId="ADAL" clId="{2DE93E5E-E679-5F36-8EEC-5A3636AE3833}" dt="2026-02-24T07:22:32.381" v="9621" actId="478"/>
            <ac:spMkLst>
              <pc:docMk/>
              <pc:sldMasterMk cId="462433859" sldId="2147483708"/>
              <pc:sldLayoutMk cId="491349588" sldId="2147483722"/>
              <ac:spMk id="4" creationId="{24DB8EB5-744C-E353-892E-BEAC04A873C3}"/>
            </ac:spMkLst>
          </pc:spChg>
          <pc:spChg chg="add mod">
            <ac:chgData name="Ida Tengroth" userId="763c6784-80c8-4218-bac4-50a55cfd5839" providerId="ADAL" clId="{2DE93E5E-E679-5F36-8EEC-5A3636AE3833}" dt="2026-02-23T13:58:08.473" v="7492" actId="255"/>
            <ac:spMkLst>
              <pc:docMk/>
              <pc:sldMasterMk cId="462433859" sldId="2147483708"/>
              <pc:sldLayoutMk cId="491349588" sldId="2147483722"/>
              <ac:spMk id="16" creationId="{751BB040-6A26-F6E9-B4F1-E858892D5EAF}"/>
            </ac:spMkLst>
          </pc:spChg>
          <pc:spChg chg="add mod">
            <ac:chgData name="Ida Tengroth" userId="763c6784-80c8-4218-bac4-50a55cfd5839" providerId="ADAL" clId="{2DE93E5E-E679-5F36-8EEC-5A3636AE3833}" dt="2026-02-23T13:58:04.968" v="7491" actId="255"/>
            <ac:spMkLst>
              <pc:docMk/>
              <pc:sldMasterMk cId="462433859" sldId="2147483708"/>
              <pc:sldLayoutMk cId="491349588" sldId="2147483722"/>
              <ac:spMk id="17" creationId="{E25F0270-5EF8-BB23-721B-4021967B3EE9}"/>
            </ac:spMkLst>
          </pc:spChg>
          <pc:spChg chg="add mod">
            <ac:chgData name="Ida Tengroth" userId="763c6784-80c8-4218-bac4-50a55cfd5839" providerId="ADAL" clId="{2DE93E5E-E679-5F36-8EEC-5A3636AE3833}" dt="2026-02-23T13:58:01.220" v="7490" actId="255"/>
            <ac:spMkLst>
              <pc:docMk/>
              <pc:sldMasterMk cId="462433859" sldId="2147483708"/>
              <pc:sldLayoutMk cId="491349588" sldId="2147483722"/>
              <ac:spMk id="18" creationId="{E8797094-B9D4-8A2D-7E66-D11677CC886F}"/>
            </ac:spMkLst>
          </pc:spChg>
        </pc:sldLayoutChg>
      </pc:sldMasterChg>
    </pc:docChg>
  </pc:docChgLst>
  <pc:docChgLst>
    <pc:chgData name="Sofia Anell" userId="S::sofia@studentbostadsforetagen.se::53df6622-656d-4b06-af05-24b8092c2724" providerId="AD" clId="Web-{5B4A8BE7-7564-DDCC-96A4-581311829558}"/>
    <pc:docChg chg="mod">
      <pc:chgData name="Sofia Anell" userId="S::sofia@studentbostadsforetagen.se::53df6622-656d-4b06-af05-24b8092c2724" providerId="AD" clId="Web-{5B4A8BE7-7564-DDCC-96A4-581311829558}" dt="2026-02-24T08:26:05.870" v="0"/>
      <pc:docMkLst>
        <pc:docMk/>
      </pc:docMkLst>
    </pc:docChg>
  </pc:docChgLst>
  <pc:docChgLst>
    <pc:chgData name="Stina Olén" userId="49076a46-9a04-44e5-9568-02da8acb6e38" providerId="ADAL" clId="{8D2799C9-E170-4F48-BA7A-0CE2D592DC7C}"/>
    <pc:docChg chg="modSld">
      <pc:chgData name="Stina Olén" userId="49076a46-9a04-44e5-9568-02da8acb6e38" providerId="ADAL" clId="{8D2799C9-E170-4F48-BA7A-0CE2D592DC7C}" dt="2026-02-25T10:16:46.761" v="444" actId="20577"/>
      <pc:docMkLst>
        <pc:docMk/>
      </pc:docMkLst>
      <pc:sldChg chg="modSp mod">
        <pc:chgData name="Stina Olén" userId="49076a46-9a04-44e5-9568-02da8acb6e38" providerId="ADAL" clId="{8D2799C9-E170-4F48-BA7A-0CE2D592DC7C}" dt="2026-02-24T09:00:35.650" v="6" actId="1037"/>
        <pc:sldMkLst>
          <pc:docMk/>
          <pc:sldMk cId="2583858865" sldId="258"/>
        </pc:sldMkLst>
        <pc:spChg chg="mod">
          <ac:chgData name="Stina Olén" userId="49076a46-9a04-44e5-9568-02da8acb6e38" providerId="ADAL" clId="{8D2799C9-E170-4F48-BA7A-0CE2D592DC7C}" dt="2026-02-24T09:00:35.650" v="6" actId="1037"/>
          <ac:spMkLst>
            <pc:docMk/>
            <pc:sldMk cId="2583858865" sldId="258"/>
            <ac:spMk id="23" creationId="{44475522-D1F5-D1B6-941F-2EFB52938F04}"/>
          </ac:spMkLst>
        </pc:spChg>
      </pc:sldChg>
      <pc:sldChg chg="modSp mod modCm">
        <pc:chgData name="Stina Olén" userId="49076a46-9a04-44e5-9568-02da8acb6e38" providerId="ADAL" clId="{8D2799C9-E170-4F48-BA7A-0CE2D592DC7C}" dt="2026-02-25T10:16:46.761" v="444" actId="20577"/>
        <pc:sldMkLst>
          <pc:docMk/>
          <pc:sldMk cId="2695143274" sldId="278"/>
        </pc:sldMkLst>
        <pc:spChg chg="mod">
          <ac:chgData name="Stina Olén" userId="49076a46-9a04-44e5-9568-02da8acb6e38" providerId="ADAL" clId="{8D2799C9-E170-4F48-BA7A-0CE2D592DC7C}" dt="2026-02-25T10:16:46.761" v="444" actId="20577"/>
          <ac:spMkLst>
            <pc:docMk/>
            <pc:sldMk cId="2695143274" sldId="278"/>
            <ac:spMk id="4" creationId="{FD185292-73F5-7F8B-DF8E-C706BC96D008}"/>
          </ac:spMkLst>
        </pc:spChg>
        <pc:extLst>
          <p:ext xmlns:p="http://schemas.openxmlformats.org/presentationml/2006/main" uri="{D6D511B9-2390-475A-947B-AFAB55BFBCF1}">
            <pc226:cmChg xmlns:pc226="http://schemas.microsoft.com/office/powerpoint/2022/06/main/command" chg="mod">
              <pc226:chgData name="Stina Olén" userId="49076a46-9a04-44e5-9568-02da8acb6e38" providerId="ADAL" clId="{8D2799C9-E170-4F48-BA7A-0CE2D592DC7C}" dt="2026-02-25T10:15:02.322" v="303" actId="20577"/>
              <pc2:cmMkLst xmlns:pc2="http://schemas.microsoft.com/office/powerpoint/2019/9/main/command">
                <pc:docMk/>
                <pc:sldMk cId="2695143274" sldId="278"/>
                <pc2:cmMk id="{45AFDEFE-67E2-4090-83E4-E6B2B221302F}"/>
              </pc2:cmMkLst>
            </pc226:cmChg>
          </p:ext>
        </pc:extLst>
      </pc:sldChg>
      <pc:sldChg chg="modSp mod">
        <pc:chgData name="Stina Olén" userId="49076a46-9a04-44e5-9568-02da8acb6e38" providerId="ADAL" clId="{8D2799C9-E170-4F48-BA7A-0CE2D592DC7C}" dt="2026-02-24T08:56:13.789" v="1" actId="20577"/>
        <pc:sldMkLst>
          <pc:docMk/>
          <pc:sldMk cId="1146242120" sldId="303"/>
        </pc:sldMkLst>
        <pc:spChg chg="mod">
          <ac:chgData name="Stina Olén" userId="49076a46-9a04-44e5-9568-02da8acb6e38" providerId="ADAL" clId="{8D2799C9-E170-4F48-BA7A-0CE2D592DC7C}" dt="2026-02-24T08:56:13.789" v="1" actId="20577"/>
          <ac:spMkLst>
            <pc:docMk/>
            <pc:sldMk cId="1146242120" sldId="303"/>
            <ac:spMk id="5" creationId="{1C85CA7E-0103-9C46-F37A-C6AB85A689B2}"/>
          </ac:spMkLst>
        </pc:spChg>
      </pc:sldChg>
      <pc:sldChg chg="modSp mod">
        <pc:chgData name="Stina Olén" userId="49076a46-9a04-44e5-9568-02da8acb6e38" providerId="ADAL" clId="{8D2799C9-E170-4F48-BA7A-0CE2D592DC7C}" dt="2026-02-24T08:56:34.061" v="4" actId="20577"/>
        <pc:sldMkLst>
          <pc:docMk/>
          <pc:sldMk cId="3822780026" sldId="305"/>
        </pc:sldMkLst>
        <pc:spChg chg="mod">
          <ac:chgData name="Stina Olén" userId="49076a46-9a04-44e5-9568-02da8acb6e38" providerId="ADAL" clId="{8D2799C9-E170-4F48-BA7A-0CE2D592DC7C}" dt="2026-02-24T08:56:34.061" v="4" actId="20577"/>
          <ac:spMkLst>
            <pc:docMk/>
            <pc:sldMk cId="3822780026" sldId="305"/>
            <ac:spMk id="5" creationId="{F93F1F8D-3599-3ED5-AAB8-A236B4B1BEF4}"/>
          </ac:spMkLst>
        </pc:spChg>
      </pc:sldChg>
      <pc:sldChg chg="modSp mod">
        <pc:chgData name="Stina Olén" userId="49076a46-9a04-44e5-9568-02da8acb6e38" providerId="ADAL" clId="{8D2799C9-E170-4F48-BA7A-0CE2D592DC7C}" dt="2026-02-24T08:55:48.106" v="0" actId="20577"/>
        <pc:sldMkLst>
          <pc:docMk/>
          <pc:sldMk cId="683936659" sldId="307"/>
        </pc:sldMkLst>
        <pc:spChg chg="mod">
          <ac:chgData name="Stina Olén" userId="49076a46-9a04-44e5-9568-02da8acb6e38" providerId="ADAL" clId="{8D2799C9-E170-4F48-BA7A-0CE2D592DC7C}" dt="2026-02-24T08:55:48.106" v="0" actId="20577"/>
          <ac:spMkLst>
            <pc:docMk/>
            <pc:sldMk cId="683936659" sldId="307"/>
            <ac:spMk id="5" creationId="{41DDAFB0-2D84-E8DC-EFF6-C09EEDC51CAB}"/>
          </ac:spMkLst>
        </pc:spChg>
      </pc:sldChg>
      <pc:sldChg chg="modSp mod">
        <pc:chgData name="Stina Olén" userId="49076a46-9a04-44e5-9568-02da8acb6e38" providerId="ADAL" clId="{8D2799C9-E170-4F48-BA7A-0CE2D592DC7C}" dt="2026-02-24T09:05:05.288" v="7" actId="113"/>
        <pc:sldMkLst>
          <pc:docMk/>
          <pc:sldMk cId="3194838712" sldId="308"/>
        </pc:sldMkLst>
        <pc:spChg chg="mod">
          <ac:chgData name="Stina Olén" userId="49076a46-9a04-44e5-9568-02da8acb6e38" providerId="ADAL" clId="{8D2799C9-E170-4F48-BA7A-0CE2D592DC7C}" dt="2026-02-24T09:05:05.288" v="7" actId="113"/>
          <ac:spMkLst>
            <pc:docMk/>
            <pc:sldMk cId="3194838712" sldId="308"/>
            <ac:spMk id="4" creationId="{5145ABB9-CE25-4187-06C3-9C473BBA162C}"/>
          </ac:spMkLst>
        </pc:spChg>
      </pc:sldChg>
      <pc:sldChg chg="modSp mod modCm">
        <pc:chgData name="Stina Olén" userId="49076a46-9a04-44e5-9568-02da8acb6e38" providerId="ADAL" clId="{8D2799C9-E170-4F48-BA7A-0CE2D592DC7C}" dt="2026-02-24T09:11:07.304" v="60" actId="6549"/>
        <pc:sldMkLst>
          <pc:docMk/>
          <pc:sldMk cId="2371810755" sldId="317"/>
        </pc:sldMkLst>
        <pc:spChg chg="mod">
          <ac:chgData name="Stina Olén" userId="49076a46-9a04-44e5-9568-02da8acb6e38" providerId="ADAL" clId="{8D2799C9-E170-4F48-BA7A-0CE2D592DC7C}" dt="2026-02-24T09:11:07.304" v="60" actId="6549"/>
          <ac:spMkLst>
            <pc:docMk/>
            <pc:sldMk cId="2371810755" sldId="317"/>
            <ac:spMk id="5" creationId="{B6E0DC15-ED10-BE33-4839-3038F6496D25}"/>
          </ac:spMkLst>
        </pc:spChg>
        <pc:extLst>
          <p:ext xmlns:p="http://schemas.openxmlformats.org/presentationml/2006/main" uri="{D6D511B9-2390-475A-947B-AFAB55BFBCF1}">
            <pc226:cmChg xmlns:pc226="http://schemas.microsoft.com/office/powerpoint/2022/06/main/command" chg="mod">
              <pc226:chgData name="Stina Olén" userId="49076a46-9a04-44e5-9568-02da8acb6e38" providerId="ADAL" clId="{8D2799C9-E170-4F48-BA7A-0CE2D592DC7C}" dt="2026-02-24T09:11:07.304" v="60" actId="6549"/>
              <pc2:cmMkLst xmlns:pc2="http://schemas.microsoft.com/office/powerpoint/2019/9/main/command">
                <pc:docMk/>
                <pc:sldMk cId="2371810755" sldId="317"/>
                <pc2:cmMk id="{23512306-403F-4FDD-A4F4-06E569EAD7A4}"/>
              </pc2:cmMkLst>
            </pc226:cmChg>
          </p:ext>
        </pc:extLst>
      </pc:sldChg>
      <pc:sldChg chg="modSp mod">
        <pc:chgData name="Stina Olén" userId="49076a46-9a04-44e5-9568-02da8acb6e38" providerId="ADAL" clId="{8D2799C9-E170-4F48-BA7A-0CE2D592DC7C}" dt="2026-02-24T09:07:41.510" v="16" actId="20577"/>
        <pc:sldMkLst>
          <pc:docMk/>
          <pc:sldMk cId="1408261644" sldId="318"/>
        </pc:sldMkLst>
        <pc:spChg chg="mod">
          <ac:chgData name="Stina Olén" userId="49076a46-9a04-44e5-9568-02da8acb6e38" providerId="ADAL" clId="{8D2799C9-E170-4F48-BA7A-0CE2D592DC7C}" dt="2026-02-24T09:07:41.510" v="16" actId="20577"/>
          <ac:spMkLst>
            <pc:docMk/>
            <pc:sldMk cId="1408261644" sldId="318"/>
            <ac:spMk id="6" creationId="{BB635C27-6C32-35E4-6ACA-3A3B02DC484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Blad1!$B$1</c:f>
              <c:strCache>
                <c:ptCount val="1"/>
                <c:pt idx="0">
                  <c:v>19-åringar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4"/>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Blad1!$A$2:$A$12</c:f>
              <c:numCache>
                <c:formatCode>General</c:formatCode>
                <c:ptCount val="11"/>
                <c:pt idx="0">
                  <c:v>2025</c:v>
                </c:pt>
                <c:pt idx="1">
                  <c:v>2026</c:v>
                </c:pt>
                <c:pt idx="2">
                  <c:v>2027</c:v>
                </c:pt>
                <c:pt idx="3">
                  <c:v>2028</c:v>
                </c:pt>
                <c:pt idx="4">
                  <c:v>2029</c:v>
                </c:pt>
                <c:pt idx="5">
                  <c:v>2030</c:v>
                </c:pt>
                <c:pt idx="6">
                  <c:v>2031</c:v>
                </c:pt>
                <c:pt idx="7">
                  <c:v>2032</c:v>
                </c:pt>
                <c:pt idx="8">
                  <c:v>2033</c:v>
                </c:pt>
                <c:pt idx="9">
                  <c:v>2034</c:v>
                </c:pt>
                <c:pt idx="10">
                  <c:v>2035</c:v>
                </c:pt>
              </c:numCache>
            </c:numRef>
          </c:cat>
          <c:val>
            <c:numRef>
              <c:f>Blad1!$B$2:$B$12</c:f>
              <c:numCache>
                <c:formatCode>_-* #\ ##0_-;\-* #\ ##0_-;_-* "-"??_-;_-@_-</c:formatCode>
                <c:ptCount val="11"/>
                <c:pt idx="0">
                  <c:v>125197</c:v>
                </c:pt>
                <c:pt idx="1">
                  <c:v>125161</c:v>
                </c:pt>
                <c:pt idx="2">
                  <c:v>126388</c:v>
                </c:pt>
                <c:pt idx="3">
                  <c:v>127096</c:v>
                </c:pt>
                <c:pt idx="4">
                  <c:v>130270</c:v>
                </c:pt>
                <c:pt idx="5">
                  <c:v>125212</c:v>
                </c:pt>
                <c:pt idx="6">
                  <c:v>125932</c:v>
                </c:pt>
                <c:pt idx="7">
                  <c:v>124623</c:v>
                </c:pt>
                <c:pt idx="8">
                  <c:v>125353</c:v>
                </c:pt>
                <c:pt idx="9">
                  <c:v>123480</c:v>
                </c:pt>
                <c:pt idx="10">
                  <c:v>124930</c:v>
                </c:pt>
              </c:numCache>
            </c:numRef>
          </c:val>
          <c:extLst>
            <c:ext xmlns:c16="http://schemas.microsoft.com/office/drawing/2014/chart" uri="{C3380CC4-5D6E-409C-BE32-E72D297353CC}">
              <c16:uniqueId val="{00000000-3643-7642-83CB-11C36E82A4F0}"/>
            </c:ext>
          </c:extLst>
        </c:ser>
        <c:dLbls>
          <c:showLegendKey val="0"/>
          <c:showVal val="0"/>
          <c:showCatName val="0"/>
          <c:showSerName val="0"/>
          <c:showPercent val="0"/>
          <c:showBubbleSize val="0"/>
        </c:dLbls>
        <c:gapWidth val="39"/>
        <c:overlap val="14"/>
        <c:axId val="208699936"/>
        <c:axId val="1173497360"/>
      </c:barChart>
      <c:catAx>
        <c:axId val="208699936"/>
        <c:scaling>
          <c:orientation val="minMax"/>
        </c:scaling>
        <c:delete val="0"/>
        <c:axPos val="b"/>
        <c:numFmt formatCode="General" sourceLinked="1"/>
        <c:majorTickMark val="none"/>
        <c:minorTickMark val="none"/>
        <c:tickLblPos val="nextTo"/>
        <c:spPr>
          <a:noFill/>
          <a:ln w="9525" cap="flat" cmpd="sng" algn="ctr">
            <a:solidFill>
              <a:schemeClr val="tx2">
                <a:lumMod val="40000"/>
                <a:lumOff val="60000"/>
              </a:schemeClr>
            </a:solidFill>
            <a:prstDash val="dash"/>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sv-SE"/>
          </a:p>
        </c:txPr>
        <c:crossAx val="1173497360"/>
        <c:crosses val="autoZero"/>
        <c:auto val="1"/>
        <c:lblAlgn val="ctr"/>
        <c:lblOffset val="100"/>
        <c:noMultiLvlLbl val="0"/>
      </c:catAx>
      <c:valAx>
        <c:axId val="1173497360"/>
        <c:scaling>
          <c:orientation val="minMax"/>
          <c:max val="135000"/>
          <c:min val="110000"/>
        </c:scaling>
        <c:delete val="0"/>
        <c:axPos val="l"/>
        <c:majorGridlines>
          <c:spPr>
            <a:ln w="9525" cap="flat" cmpd="sng" algn="ctr">
              <a:solidFill>
                <a:schemeClr val="tx2">
                  <a:lumMod val="40000"/>
                  <a:lumOff val="60000"/>
                </a:schemeClr>
              </a:solidFill>
              <a:prstDash val="dash"/>
              <a:round/>
            </a:ln>
            <a:effectLst/>
          </c:spPr>
        </c:majorGridlines>
        <c:numFmt formatCode="_-* #\ ##0_-;\-* #\ ##0_-;_-* &quot;-&quot;??_-;_-@_-"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sv-SE"/>
          </a:p>
        </c:txPr>
        <c:crossAx val="208699936"/>
        <c:crosses val="autoZero"/>
        <c:crossBetween val="between"/>
        <c:majorUnit val="500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1"/>
          <c:order val="0"/>
          <c:tx>
            <c:strRef>
              <c:f>Blad1!$B$1</c:f>
              <c:strCache>
                <c:ptCount val="1"/>
                <c:pt idx="0">
                  <c:v>Högskolestudenters betalningsvilja</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4"/>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Blad1!$A$2:$A$16</c:f>
              <c:strCache>
                <c:ptCount val="15"/>
                <c:pt idx="0">
                  <c:v>Mer än 9 000</c:v>
                </c:pt>
                <c:pt idx="1">
                  <c:v>8 501-9 000</c:v>
                </c:pt>
                <c:pt idx="2">
                  <c:v>8 001-8 500</c:v>
                </c:pt>
                <c:pt idx="3">
                  <c:v>7 501-8 000</c:v>
                </c:pt>
                <c:pt idx="4">
                  <c:v>7 001-7 500</c:v>
                </c:pt>
                <c:pt idx="5">
                  <c:v>6 501-7 000</c:v>
                </c:pt>
                <c:pt idx="6">
                  <c:v>6 001-6 500</c:v>
                </c:pt>
                <c:pt idx="7">
                  <c:v>5 501-6 000</c:v>
                </c:pt>
                <c:pt idx="8">
                  <c:v>5 001-5 500</c:v>
                </c:pt>
                <c:pt idx="9">
                  <c:v>4 501-5 000</c:v>
                </c:pt>
                <c:pt idx="10">
                  <c:v>4 001-4 500</c:v>
                </c:pt>
                <c:pt idx="11">
                  <c:v>3 501-4 000</c:v>
                </c:pt>
                <c:pt idx="12">
                  <c:v>3 001-3 500</c:v>
                </c:pt>
                <c:pt idx="13">
                  <c:v>2 501-3 000</c:v>
                </c:pt>
                <c:pt idx="14">
                  <c:v>0-2 500</c:v>
                </c:pt>
              </c:strCache>
            </c:strRef>
          </c:cat>
          <c:val>
            <c:numRef>
              <c:f>Blad1!$B$2:$B$16</c:f>
              <c:numCache>
                <c:formatCode>0%</c:formatCode>
                <c:ptCount val="15"/>
                <c:pt idx="0">
                  <c:v>0.01</c:v>
                </c:pt>
                <c:pt idx="1">
                  <c:v>0.02</c:v>
                </c:pt>
                <c:pt idx="2">
                  <c:v>0.03</c:v>
                </c:pt>
                <c:pt idx="3">
                  <c:v>0.06</c:v>
                </c:pt>
                <c:pt idx="4">
                  <c:v>0.10999999999999999</c:v>
                </c:pt>
                <c:pt idx="5">
                  <c:v>0.2</c:v>
                </c:pt>
                <c:pt idx="6">
                  <c:v>0.31999999999999995</c:v>
                </c:pt>
                <c:pt idx="7">
                  <c:v>0.4900000000000001</c:v>
                </c:pt>
                <c:pt idx="8">
                  <c:v>0.62000000000000011</c:v>
                </c:pt>
                <c:pt idx="9">
                  <c:v>0.75</c:v>
                </c:pt>
                <c:pt idx="10">
                  <c:v>0.83000000000000007</c:v>
                </c:pt>
                <c:pt idx="11">
                  <c:v>0.90000000000000013</c:v>
                </c:pt>
                <c:pt idx="12">
                  <c:v>0.93</c:v>
                </c:pt>
                <c:pt idx="13">
                  <c:v>0.95000000000000007</c:v>
                </c:pt>
                <c:pt idx="14">
                  <c:v>0.97000000000000008</c:v>
                </c:pt>
              </c:numCache>
            </c:numRef>
          </c:val>
          <c:extLst>
            <c:ext xmlns:c16="http://schemas.microsoft.com/office/drawing/2014/chart" uri="{C3380CC4-5D6E-409C-BE32-E72D297353CC}">
              <c16:uniqueId val="{00000001-7CA9-D64A-A7C0-19204DA4C1AA}"/>
            </c:ext>
          </c:extLst>
        </c:ser>
        <c:dLbls>
          <c:showLegendKey val="0"/>
          <c:showVal val="0"/>
          <c:showCatName val="0"/>
          <c:showSerName val="0"/>
          <c:showPercent val="0"/>
          <c:showBubbleSize val="0"/>
        </c:dLbls>
        <c:gapWidth val="77"/>
        <c:axId val="511114895"/>
        <c:axId val="511116607"/>
      </c:barChart>
      <c:catAx>
        <c:axId val="511114895"/>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sv-SE" sz="1200" b="0" i="1" dirty="0">
                    <a:solidFill>
                      <a:schemeClr val="tx2"/>
                    </a:solidFill>
                  </a:rPr>
                  <a:t>Boendekostnad/månad</a:t>
                </a:r>
              </a:p>
            </c:rich>
          </c:tx>
          <c:layout>
            <c:manualLayout>
              <c:xMode val="edge"/>
              <c:yMode val="edge"/>
              <c:x val="1.1951000896325067E-3"/>
              <c:y val="0.23702706752950606"/>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2">
                <a:lumMod val="40000"/>
                <a:lumOff val="60000"/>
              </a:schemeClr>
            </a:solidFill>
            <a:prstDash val="dash"/>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sv-SE"/>
          </a:p>
        </c:txPr>
        <c:crossAx val="511116607"/>
        <c:crosses val="autoZero"/>
        <c:auto val="1"/>
        <c:lblAlgn val="ctr"/>
        <c:lblOffset val="100"/>
        <c:noMultiLvlLbl val="0"/>
      </c:catAx>
      <c:valAx>
        <c:axId val="511116607"/>
        <c:scaling>
          <c:orientation val="minMax"/>
          <c:max val="1"/>
        </c:scaling>
        <c:delete val="0"/>
        <c:axPos val="b"/>
        <c:majorGridlines>
          <c:spPr>
            <a:ln w="9525" cap="flat" cmpd="sng" algn="ctr">
              <a:solidFill>
                <a:schemeClr val="tx2">
                  <a:lumMod val="40000"/>
                  <a:lumOff val="60000"/>
                </a:schemeClr>
              </a:solidFill>
              <a:prstDash val="dash"/>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sv-SE"/>
          </a:p>
        </c:txPr>
        <c:crossAx val="51111489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sv-SE" sz="1500" b="1" dirty="0">
                <a:solidFill>
                  <a:schemeClr val="tx2"/>
                </a:solidFill>
              </a:rPr>
              <a:t>Andel</a:t>
            </a:r>
            <a:r>
              <a:rPr lang="sv-SE" sz="1500" b="1" baseline="0" dirty="0">
                <a:solidFill>
                  <a:schemeClr val="tx2"/>
                </a:solidFill>
              </a:rPr>
              <a:t> som använt olika AI-verktyg</a:t>
            </a:r>
            <a:endParaRPr lang="sv-SE" sz="1500" b="1" dirty="0">
              <a:solidFill>
                <a:schemeClr val="tx2"/>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90-talist</c:v>
                </c:pt>
              </c:strCache>
            </c:strRef>
          </c:tx>
          <c:spPr>
            <a:solidFill>
              <a:schemeClr val="accent4"/>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1" i="0" u="none" strike="noStrike" kern="1200" baseline="0">
                    <a:solidFill>
                      <a:schemeClr val="accent4"/>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Blad1!$A$2:$A$4</c:f>
              <c:strCache>
                <c:ptCount val="3"/>
                <c:pt idx="0">
                  <c:v>Chat GPT</c:v>
                </c:pt>
                <c:pt idx="1">
                  <c:v>Co-pilot</c:v>
                </c:pt>
                <c:pt idx="2">
                  <c:v>My AI (Snapchat)2</c:v>
                </c:pt>
              </c:strCache>
            </c:strRef>
          </c:cat>
          <c:val>
            <c:numRef>
              <c:f>Blad1!$B$2:$B$4</c:f>
              <c:numCache>
                <c:formatCode>0%</c:formatCode>
                <c:ptCount val="3"/>
                <c:pt idx="0">
                  <c:v>0.53</c:v>
                </c:pt>
                <c:pt idx="1">
                  <c:v>0.16</c:v>
                </c:pt>
                <c:pt idx="2">
                  <c:v>7.0000000000000007E-2</c:v>
                </c:pt>
              </c:numCache>
            </c:numRef>
          </c:val>
          <c:extLst>
            <c:ext xmlns:c16="http://schemas.microsoft.com/office/drawing/2014/chart" uri="{C3380CC4-5D6E-409C-BE32-E72D297353CC}">
              <c16:uniqueId val="{00000000-C174-D843-8411-54C59C864EF0}"/>
            </c:ext>
          </c:extLst>
        </c:ser>
        <c:ser>
          <c:idx val="1"/>
          <c:order val="1"/>
          <c:tx>
            <c:strRef>
              <c:f>Blad1!$C$1</c:f>
              <c:strCache>
                <c:ptCount val="1"/>
                <c:pt idx="0">
                  <c:v>00-talist</c:v>
                </c:pt>
              </c:strCache>
            </c:strRef>
          </c:tx>
          <c:spPr>
            <a:solidFill>
              <a:srgbClr val="F27E3C"/>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1" i="0" u="none" strike="noStrike" kern="1200" baseline="0">
                    <a:solidFill>
                      <a:srgbClr val="F27E3C"/>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Blad1!$A$2:$A$4</c:f>
              <c:strCache>
                <c:ptCount val="3"/>
                <c:pt idx="0">
                  <c:v>Chat GPT</c:v>
                </c:pt>
                <c:pt idx="1">
                  <c:v>Co-pilot</c:v>
                </c:pt>
                <c:pt idx="2">
                  <c:v>My AI (Snapchat)2</c:v>
                </c:pt>
              </c:strCache>
            </c:strRef>
          </c:cat>
          <c:val>
            <c:numRef>
              <c:f>Blad1!$C$2:$C$4</c:f>
              <c:numCache>
                <c:formatCode>0%</c:formatCode>
                <c:ptCount val="3"/>
                <c:pt idx="0">
                  <c:v>0.69</c:v>
                </c:pt>
                <c:pt idx="1">
                  <c:v>0.12</c:v>
                </c:pt>
                <c:pt idx="2">
                  <c:v>0.28000000000000003</c:v>
                </c:pt>
              </c:numCache>
            </c:numRef>
          </c:val>
          <c:extLst>
            <c:ext xmlns:c16="http://schemas.microsoft.com/office/drawing/2014/chart" uri="{C3380CC4-5D6E-409C-BE32-E72D297353CC}">
              <c16:uniqueId val="{00000001-C174-D843-8411-54C59C864EF0}"/>
            </c:ext>
          </c:extLst>
        </c:ser>
        <c:ser>
          <c:idx val="2"/>
          <c:order val="2"/>
          <c:tx>
            <c:strRef>
              <c:f>Blad1!$D$1</c:f>
              <c:strCache>
                <c:ptCount val="1"/>
                <c:pt idx="0">
                  <c:v>10-talist</c:v>
                </c:pt>
              </c:strCache>
            </c:strRef>
          </c:tx>
          <c:spPr>
            <a:solidFill>
              <a:schemeClr val="accent6"/>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1" i="0" u="none" strike="noStrike" kern="1200" baseline="0">
                    <a:solidFill>
                      <a:schemeClr val="accent6"/>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Blad1!$A$2:$A$4</c:f>
              <c:strCache>
                <c:ptCount val="3"/>
                <c:pt idx="0">
                  <c:v>Chat GPT</c:v>
                </c:pt>
                <c:pt idx="1">
                  <c:v>Co-pilot</c:v>
                </c:pt>
                <c:pt idx="2">
                  <c:v>My AI (Snapchat)2</c:v>
                </c:pt>
              </c:strCache>
            </c:strRef>
          </c:cat>
          <c:val>
            <c:numRef>
              <c:f>Blad1!$D$2:$D$4</c:f>
              <c:numCache>
                <c:formatCode>0%</c:formatCode>
                <c:ptCount val="3"/>
                <c:pt idx="0">
                  <c:v>0.26</c:v>
                </c:pt>
                <c:pt idx="1">
                  <c:v>0.03</c:v>
                </c:pt>
                <c:pt idx="2">
                  <c:v>0.17</c:v>
                </c:pt>
              </c:numCache>
            </c:numRef>
          </c:val>
          <c:extLst>
            <c:ext xmlns:c16="http://schemas.microsoft.com/office/drawing/2014/chart" uri="{C3380CC4-5D6E-409C-BE32-E72D297353CC}">
              <c16:uniqueId val="{00000002-C174-D843-8411-54C59C864EF0}"/>
            </c:ext>
          </c:extLst>
        </c:ser>
        <c:dLbls>
          <c:showLegendKey val="0"/>
          <c:showVal val="0"/>
          <c:showCatName val="0"/>
          <c:showSerName val="0"/>
          <c:showPercent val="0"/>
          <c:showBubbleSize val="0"/>
        </c:dLbls>
        <c:gapWidth val="219"/>
        <c:overlap val="-27"/>
        <c:axId val="1601215936"/>
        <c:axId val="1624044224"/>
      </c:barChart>
      <c:catAx>
        <c:axId val="1601215936"/>
        <c:scaling>
          <c:orientation val="minMax"/>
        </c:scaling>
        <c:delete val="0"/>
        <c:axPos val="b"/>
        <c:numFmt formatCode="General" sourceLinked="1"/>
        <c:majorTickMark val="none"/>
        <c:minorTickMark val="none"/>
        <c:tickLblPos val="nextTo"/>
        <c:spPr>
          <a:noFill/>
          <a:ln w="9525" cap="flat" cmpd="sng" algn="ctr">
            <a:solidFill>
              <a:srgbClr val="EAEAEA">
                <a:lumMod val="90000"/>
              </a:srgbClr>
            </a:solidFill>
            <a:prstDash val="dash"/>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624044224"/>
        <c:crosses val="autoZero"/>
        <c:auto val="1"/>
        <c:lblAlgn val="ctr"/>
        <c:lblOffset val="100"/>
        <c:noMultiLvlLbl val="0"/>
      </c:catAx>
      <c:valAx>
        <c:axId val="1624044224"/>
        <c:scaling>
          <c:orientation val="minMax"/>
          <c:max val="1"/>
        </c:scaling>
        <c:delete val="0"/>
        <c:axPos val="l"/>
        <c:majorGridlines>
          <c:spPr>
            <a:ln w="9525" cap="flat" cmpd="sng" algn="ctr">
              <a:solidFill>
                <a:schemeClr val="tx1">
                  <a:lumMod val="15000"/>
                  <a:lumOff val="85000"/>
                </a:schemeClr>
              </a:solidFill>
              <a:prstDash val="dash"/>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601215936"/>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sv-SE" sz="1500" b="1" dirty="0">
                <a:solidFill>
                  <a:schemeClr val="tx2"/>
                </a:solidFill>
              </a:rPr>
              <a:t>Andel som använder</a:t>
            </a:r>
            <a:r>
              <a:rPr lang="sv-SE" sz="1500" b="1" baseline="0" dirty="0">
                <a:solidFill>
                  <a:schemeClr val="tx2"/>
                </a:solidFill>
              </a:rPr>
              <a:t> AI-verktyg som sök</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90-talist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4"/>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Blad1!$A$2:$A$3</c:f>
              <c:strCache>
                <c:ptCount val="2"/>
                <c:pt idx="0">
                  <c:v>AI-verktyg istället för sökmotorer</c:v>
                </c:pt>
                <c:pt idx="1">
                  <c:v>AI-verktyg som komplement</c:v>
                </c:pt>
              </c:strCache>
            </c:strRef>
          </c:cat>
          <c:val>
            <c:numRef>
              <c:f>Blad1!$B$2:$B$3</c:f>
              <c:numCache>
                <c:formatCode>0%</c:formatCode>
                <c:ptCount val="2"/>
                <c:pt idx="0">
                  <c:v>0.28000000000000003</c:v>
                </c:pt>
                <c:pt idx="1">
                  <c:v>0.42</c:v>
                </c:pt>
              </c:numCache>
            </c:numRef>
          </c:val>
          <c:extLst>
            <c:ext xmlns:c16="http://schemas.microsoft.com/office/drawing/2014/chart" uri="{C3380CC4-5D6E-409C-BE32-E72D297353CC}">
              <c16:uniqueId val="{00000000-152A-F44C-831D-F1021A31CCB5}"/>
            </c:ext>
          </c:extLst>
        </c:ser>
        <c:ser>
          <c:idx val="1"/>
          <c:order val="1"/>
          <c:tx>
            <c:strRef>
              <c:f>Blad1!$C$1</c:f>
              <c:strCache>
                <c:ptCount val="1"/>
                <c:pt idx="0">
                  <c:v>00-talist</c:v>
                </c:pt>
              </c:strCache>
            </c:strRef>
          </c:tx>
          <c:spPr>
            <a:solidFill>
              <a:srgbClr val="F27E3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F27E3C"/>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Blad1!$A$2:$A$3</c:f>
              <c:strCache>
                <c:ptCount val="2"/>
                <c:pt idx="0">
                  <c:v>AI-verktyg istället för sökmotorer</c:v>
                </c:pt>
                <c:pt idx="1">
                  <c:v>AI-verktyg som komplement</c:v>
                </c:pt>
              </c:strCache>
            </c:strRef>
          </c:cat>
          <c:val>
            <c:numRef>
              <c:f>Blad1!$C$2:$C$3</c:f>
              <c:numCache>
                <c:formatCode>0%</c:formatCode>
                <c:ptCount val="2"/>
                <c:pt idx="0">
                  <c:v>0.43</c:v>
                </c:pt>
                <c:pt idx="1">
                  <c:v>0.48</c:v>
                </c:pt>
              </c:numCache>
            </c:numRef>
          </c:val>
          <c:extLst>
            <c:ext xmlns:c16="http://schemas.microsoft.com/office/drawing/2014/chart" uri="{C3380CC4-5D6E-409C-BE32-E72D297353CC}">
              <c16:uniqueId val="{00000001-152A-F44C-831D-F1021A31CCB5}"/>
            </c:ext>
          </c:extLst>
        </c:ser>
        <c:ser>
          <c:idx val="2"/>
          <c:order val="2"/>
          <c:tx>
            <c:strRef>
              <c:f>Blad1!$D$1</c:f>
              <c:strCache>
                <c:ptCount val="1"/>
                <c:pt idx="0">
                  <c:v>10-talist</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6"/>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Blad1!$A$2:$A$3</c:f>
              <c:strCache>
                <c:ptCount val="2"/>
                <c:pt idx="0">
                  <c:v>AI-verktyg istället för sökmotorer</c:v>
                </c:pt>
                <c:pt idx="1">
                  <c:v>AI-verktyg som komplement</c:v>
                </c:pt>
              </c:strCache>
            </c:strRef>
          </c:cat>
          <c:val>
            <c:numRef>
              <c:f>Blad1!$D$2:$D$3</c:f>
              <c:numCache>
                <c:formatCode>0%</c:formatCode>
                <c:ptCount val="2"/>
                <c:pt idx="0">
                  <c:v>0.23</c:v>
                </c:pt>
                <c:pt idx="1">
                  <c:v>0.17</c:v>
                </c:pt>
              </c:numCache>
            </c:numRef>
          </c:val>
          <c:extLst>
            <c:ext xmlns:c16="http://schemas.microsoft.com/office/drawing/2014/chart" uri="{C3380CC4-5D6E-409C-BE32-E72D297353CC}">
              <c16:uniqueId val="{00000002-152A-F44C-831D-F1021A31CCB5}"/>
            </c:ext>
          </c:extLst>
        </c:ser>
        <c:dLbls>
          <c:showLegendKey val="0"/>
          <c:showVal val="0"/>
          <c:showCatName val="0"/>
          <c:showSerName val="0"/>
          <c:showPercent val="0"/>
          <c:showBubbleSize val="0"/>
        </c:dLbls>
        <c:gapWidth val="219"/>
        <c:overlap val="-27"/>
        <c:axId val="1624049856"/>
        <c:axId val="1581097280"/>
      </c:barChart>
      <c:catAx>
        <c:axId val="1624049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dash"/>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581097280"/>
        <c:crosses val="autoZero"/>
        <c:auto val="1"/>
        <c:lblAlgn val="ctr"/>
        <c:lblOffset val="100"/>
        <c:noMultiLvlLbl val="0"/>
      </c:catAx>
      <c:valAx>
        <c:axId val="1581097280"/>
        <c:scaling>
          <c:orientation val="minMax"/>
          <c:max val="1"/>
        </c:scaling>
        <c:delete val="0"/>
        <c:axPos val="l"/>
        <c:majorGridlines>
          <c:spPr>
            <a:ln w="9525" cap="flat" cmpd="sng" algn="ctr">
              <a:solidFill>
                <a:schemeClr val="tx1">
                  <a:lumMod val="15000"/>
                  <a:lumOff val="85000"/>
                </a:schemeClr>
              </a:solidFill>
              <a:prstDash val="dash"/>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624049856"/>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2"/>
          <c:order val="0"/>
          <c:tx>
            <c:strRef>
              <c:f>Blad1!$B$1</c:f>
              <c:strCache>
                <c:ptCount val="1"/>
                <c:pt idx="0">
                  <c:v>Totalt</c:v>
                </c:pt>
              </c:strCache>
            </c:strRef>
          </c:tx>
          <c:spPr>
            <a:ln w="38100" cap="rnd">
              <a:solidFill>
                <a:srgbClr val="5F5888"/>
              </a:solidFill>
              <a:round/>
            </a:ln>
            <a:effectLst/>
          </c:spPr>
          <c:marker>
            <c:symbol val="circle"/>
            <c:size val="7"/>
            <c:spPr>
              <a:solidFill>
                <a:srgbClr val="5F5888"/>
              </a:solidFill>
              <a:ln w="9525">
                <a:solidFill>
                  <a:srgbClr val="5F5888"/>
                </a:solidFill>
              </a:ln>
              <a:effectLst/>
            </c:spPr>
          </c:marker>
          <c:dPt>
            <c:idx val="9"/>
            <c:marker>
              <c:symbol val="circle"/>
              <c:size val="7"/>
              <c:spPr>
                <a:solidFill>
                  <a:srgbClr val="5F5888"/>
                </a:solidFill>
                <a:ln w="9525">
                  <a:solidFill>
                    <a:srgbClr val="5F5888"/>
                  </a:solidFill>
                </a:ln>
                <a:effectLst/>
              </c:spPr>
            </c:marker>
            <c:bubble3D val="0"/>
            <c:spPr>
              <a:ln w="31750" cap="rnd">
                <a:solidFill>
                  <a:srgbClr val="5F5888"/>
                </a:solidFill>
                <a:prstDash val="solid"/>
                <a:round/>
              </a:ln>
              <a:effectLst/>
            </c:spPr>
            <c:extLst>
              <c:ext xmlns:c16="http://schemas.microsoft.com/office/drawing/2014/chart" uri="{C3380CC4-5D6E-409C-BE32-E72D297353CC}">
                <c16:uniqueId val="{00000000-91C5-D14A-A57C-C914DD4D3993}"/>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4"/>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Blad1!$A$2:$A$11</c:f>
              <c:strCache>
                <c:ptCount val="10"/>
                <c:pt idx="0">
                  <c:v>2015/16</c:v>
                </c:pt>
                <c:pt idx="1">
                  <c:v>2016/17</c:v>
                </c:pt>
                <c:pt idx="2">
                  <c:v>2017/18</c:v>
                </c:pt>
                <c:pt idx="3">
                  <c:v>2018/19</c:v>
                </c:pt>
                <c:pt idx="4">
                  <c:v>2019/20</c:v>
                </c:pt>
                <c:pt idx="5">
                  <c:v>2020/21</c:v>
                </c:pt>
                <c:pt idx="6">
                  <c:v>2021/22</c:v>
                </c:pt>
                <c:pt idx="7">
                  <c:v>2022/23</c:v>
                </c:pt>
                <c:pt idx="8">
                  <c:v>2023/24</c:v>
                </c:pt>
                <c:pt idx="9">
                  <c:v>2024/25</c:v>
                </c:pt>
              </c:strCache>
            </c:strRef>
          </c:cat>
          <c:val>
            <c:numRef>
              <c:f>Blad1!$B$2:$B$11</c:f>
              <c:numCache>
                <c:formatCode>_-* #\ ##0_-;\-* #\ ##0_-;_-* "-"??_-;_-@_-</c:formatCode>
                <c:ptCount val="10"/>
                <c:pt idx="0">
                  <c:v>402775</c:v>
                </c:pt>
                <c:pt idx="1">
                  <c:v>402177</c:v>
                </c:pt>
                <c:pt idx="2">
                  <c:v>405426</c:v>
                </c:pt>
                <c:pt idx="3">
                  <c:v>409933</c:v>
                </c:pt>
                <c:pt idx="4">
                  <c:v>428693</c:v>
                </c:pt>
                <c:pt idx="5">
                  <c:v>454090</c:v>
                </c:pt>
                <c:pt idx="6">
                  <c:v>450405</c:v>
                </c:pt>
                <c:pt idx="7">
                  <c:v>441114</c:v>
                </c:pt>
                <c:pt idx="8">
                  <c:v>459065</c:v>
                </c:pt>
                <c:pt idx="9">
                  <c:v>476223</c:v>
                </c:pt>
              </c:numCache>
            </c:numRef>
          </c:val>
          <c:smooth val="0"/>
          <c:extLst>
            <c:ext xmlns:c16="http://schemas.microsoft.com/office/drawing/2014/chart" uri="{C3380CC4-5D6E-409C-BE32-E72D297353CC}">
              <c16:uniqueId val="{00000004-5EE4-1745-9FC9-1ACF3FBC056B}"/>
            </c:ext>
          </c:extLst>
        </c:ser>
        <c:ser>
          <c:idx val="1"/>
          <c:order val="1"/>
          <c:tx>
            <c:strRef>
              <c:f>Blad1!$C$1</c:f>
              <c:strCache>
                <c:ptCount val="1"/>
                <c:pt idx="0">
                  <c:v>- 24 år</c:v>
                </c:pt>
              </c:strCache>
            </c:strRef>
          </c:tx>
          <c:spPr>
            <a:ln w="38100" cap="rnd">
              <a:solidFill>
                <a:srgbClr val="F27E3C"/>
              </a:solidFill>
              <a:round/>
            </a:ln>
            <a:effectLst/>
          </c:spPr>
          <c:marker>
            <c:symbol val="circle"/>
            <c:size val="7"/>
            <c:spPr>
              <a:solidFill>
                <a:srgbClr val="F27E3C"/>
              </a:solidFill>
              <a:ln w="9525">
                <a:solidFill>
                  <a:srgbClr val="F27E3C"/>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F27E3C"/>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Blad1!$A$2:$A$11</c:f>
              <c:strCache>
                <c:ptCount val="10"/>
                <c:pt idx="0">
                  <c:v>2015/16</c:v>
                </c:pt>
                <c:pt idx="1">
                  <c:v>2016/17</c:v>
                </c:pt>
                <c:pt idx="2">
                  <c:v>2017/18</c:v>
                </c:pt>
                <c:pt idx="3">
                  <c:v>2018/19</c:v>
                </c:pt>
                <c:pt idx="4">
                  <c:v>2019/20</c:v>
                </c:pt>
                <c:pt idx="5">
                  <c:v>2020/21</c:v>
                </c:pt>
                <c:pt idx="6">
                  <c:v>2021/22</c:v>
                </c:pt>
                <c:pt idx="7">
                  <c:v>2022/23</c:v>
                </c:pt>
                <c:pt idx="8">
                  <c:v>2023/24</c:v>
                </c:pt>
                <c:pt idx="9">
                  <c:v>2024/25</c:v>
                </c:pt>
              </c:strCache>
            </c:strRef>
          </c:cat>
          <c:val>
            <c:numRef>
              <c:f>Blad1!$C$2:$C$11</c:f>
              <c:numCache>
                <c:formatCode>_-* #\ ##0_-;\-* #\ ##0_-;_-* "-"??_-;_-@_-</c:formatCode>
                <c:ptCount val="10"/>
                <c:pt idx="0">
                  <c:v>194752</c:v>
                </c:pt>
                <c:pt idx="1">
                  <c:v>189538</c:v>
                </c:pt>
                <c:pt idx="2">
                  <c:v>184811</c:v>
                </c:pt>
                <c:pt idx="3">
                  <c:v>181563</c:v>
                </c:pt>
                <c:pt idx="4">
                  <c:v>182999</c:v>
                </c:pt>
                <c:pt idx="5">
                  <c:v>189147</c:v>
                </c:pt>
                <c:pt idx="6">
                  <c:v>194157</c:v>
                </c:pt>
                <c:pt idx="7">
                  <c:v>195481</c:v>
                </c:pt>
                <c:pt idx="8">
                  <c:v>202951</c:v>
                </c:pt>
                <c:pt idx="9">
                  <c:v>214778</c:v>
                </c:pt>
              </c:numCache>
            </c:numRef>
          </c:val>
          <c:smooth val="0"/>
          <c:extLst>
            <c:ext xmlns:c16="http://schemas.microsoft.com/office/drawing/2014/chart" uri="{C3380CC4-5D6E-409C-BE32-E72D297353CC}">
              <c16:uniqueId val="{00000003-5EE4-1745-9FC9-1ACF3FBC056B}"/>
            </c:ext>
          </c:extLst>
        </c:ser>
        <c:dLbls>
          <c:showLegendKey val="0"/>
          <c:showVal val="0"/>
          <c:showCatName val="0"/>
          <c:showSerName val="0"/>
          <c:showPercent val="0"/>
          <c:showBubbleSize val="0"/>
        </c:dLbls>
        <c:marker val="1"/>
        <c:smooth val="0"/>
        <c:axId val="381222528"/>
        <c:axId val="381224240"/>
      </c:lineChart>
      <c:catAx>
        <c:axId val="381222528"/>
        <c:scaling>
          <c:orientation val="minMax"/>
        </c:scaling>
        <c:delete val="0"/>
        <c:axPos val="b"/>
        <c:numFmt formatCode="General" sourceLinked="1"/>
        <c:majorTickMark val="none"/>
        <c:minorTickMark val="none"/>
        <c:tickLblPos val="nextTo"/>
        <c:spPr>
          <a:noFill/>
          <a:ln w="9525" cap="flat" cmpd="sng" algn="ctr">
            <a:solidFill>
              <a:schemeClr val="tx2">
                <a:lumMod val="40000"/>
                <a:lumOff val="60000"/>
              </a:schemeClr>
            </a:solidFill>
            <a:prstDash val="dash"/>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sv-SE"/>
          </a:p>
        </c:txPr>
        <c:crossAx val="381224240"/>
        <c:crosses val="autoZero"/>
        <c:auto val="1"/>
        <c:lblAlgn val="ctr"/>
        <c:lblOffset val="100"/>
        <c:noMultiLvlLbl val="0"/>
      </c:catAx>
      <c:valAx>
        <c:axId val="381224240"/>
        <c:scaling>
          <c:orientation val="minMax"/>
          <c:max val="500000"/>
          <c:min val="0"/>
        </c:scaling>
        <c:delete val="0"/>
        <c:axPos val="l"/>
        <c:majorGridlines>
          <c:spPr>
            <a:ln w="9525" cap="flat" cmpd="sng" algn="ctr">
              <a:solidFill>
                <a:schemeClr val="tx2">
                  <a:lumMod val="40000"/>
                  <a:lumOff val="60000"/>
                </a:schemeClr>
              </a:solidFill>
              <a:prstDash val="dash"/>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sv-SE"/>
          </a:p>
        </c:txPr>
        <c:crossAx val="381222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sv-SE"/>
        </a:p>
      </c:txPr>
    </c:legend>
    <c:plotVisOnly val="1"/>
    <c:dispBlanksAs val="gap"/>
    <c:showDLblsOverMax val="0"/>
    <c:extLst/>
  </c:chart>
  <c:spPr>
    <a:noFill/>
    <a:ln>
      <a:noFill/>
    </a:ln>
    <a:effectLst/>
  </c:spPr>
  <c:txPr>
    <a:bodyPr/>
    <a:lstStyle/>
    <a:p>
      <a:pPr>
        <a:defRPr/>
      </a:pPr>
      <a:endParaRPr lang="sv-SE"/>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2"/>
          <c:order val="0"/>
          <c:tx>
            <c:strRef>
              <c:f>Blad1!$B$1</c:f>
              <c:strCache>
                <c:ptCount val="1"/>
                <c:pt idx="0">
                  <c:v>Totalt</c:v>
                </c:pt>
              </c:strCache>
            </c:strRef>
          </c:tx>
          <c:spPr>
            <a:ln w="38100" cap="rnd">
              <a:solidFill>
                <a:schemeClr val="accent4"/>
              </a:solidFill>
              <a:round/>
            </a:ln>
            <a:effectLst/>
          </c:spPr>
          <c:marker>
            <c:symbol val="circle"/>
            <c:size val="9"/>
            <c:spPr>
              <a:solidFill>
                <a:schemeClr val="accent4"/>
              </a:solidFill>
              <a:ln w="9525">
                <a:solidFill>
                  <a:schemeClr val="accent4"/>
                </a:solidFill>
              </a:ln>
              <a:effectLst/>
            </c:spPr>
          </c:marker>
          <c:dPt>
            <c:idx val="8"/>
            <c:marker>
              <c:symbol val="circle"/>
              <c:size val="9"/>
              <c:spPr>
                <a:solidFill>
                  <a:schemeClr val="accent4"/>
                </a:solidFill>
                <a:ln w="9525">
                  <a:solidFill>
                    <a:schemeClr val="accent4"/>
                  </a:solidFill>
                </a:ln>
                <a:effectLst/>
              </c:spPr>
            </c:marker>
            <c:bubble3D val="0"/>
            <c:spPr>
              <a:ln w="31750" cap="rnd">
                <a:solidFill>
                  <a:schemeClr val="accent4"/>
                </a:solidFill>
                <a:prstDash val="solid"/>
                <a:round/>
              </a:ln>
              <a:effectLst/>
            </c:spPr>
            <c:extLst>
              <c:ext xmlns:c16="http://schemas.microsoft.com/office/drawing/2014/chart" uri="{C3380CC4-5D6E-409C-BE32-E72D297353CC}">
                <c16:uniqueId val="{00000001-B480-5544-992E-7D6A78405BFA}"/>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4"/>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Blad1!$A$2:$A$11</c:f>
              <c:strCache>
                <c:ptCount val="10"/>
                <c:pt idx="0">
                  <c:v>2015</c:v>
                </c:pt>
                <c:pt idx="1">
                  <c:v>2016</c:v>
                </c:pt>
                <c:pt idx="2">
                  <c:v>2017</c:v>
                </c:pt>
                <c:pt idx="3">
                  <c:v>2018</c:v>
                </c:pt>
                <c:pt idx="4">
                  <c:v>2019</c:v>
                </c:pt>
                <c:pt idx="5">
                  <c:v>2020</c:v>
                </c:pt>
                <c:pt idx="6">
                  <c:v>2021</c:v>
                </c:pt>
                <c:pt idx="7">
                  <c:v>2022</c:v>
                </c:pt>
                <c:pt idx="8">
                  <c:v>2023</c:v>
                </c:pt>
                <c:pt idx="9">
                  <c:v>2024</c:v>
                </c:pt>
              </c:strCache>
            </c:strRef>
          </c:cat>
          <c:val>
            <c:numRef>
              <c:f>Blad1!$B$2:$B$11</c:f>
              <c:numCache>
                <c:formatCode>_-* #\ ##0_-;\-* #\ ##0_-;_-* "-"??_-;_-@_-</c:formatCode>
                <c:ptCount val="10"/>
                <c:pt idx="0">
                  <c:v>46633</c:v>
                </c:pt>
                <c:pt idx="1">
                  <c:v>47983</c:v>
                </c:pt>
                <c:pt idx="2">
                  <c:v>50373</c:v>
                </c:pt>
                <c:pt idx="3">
                  <c:v>52741</c:v>
                </c:pt>
                <c:pt idx="4">
                  <c:v>61393</c:v>
                </c:pt>
                <c:pt idx="5">
                  <c:v>75371</c:v>
                </c:pt>
                <c:pt idx="6">
                  <c:v>82753</c:v>
                </c:pt>
                <c:pt idx="7">
                  <c:v>84868</c:v>
                </c:pt>
                <c:pt idx="8">
                  <c:v>84552</c:v>
                </c:pt>
                <c:pt idx="9">
                  <c:v>87284</c:v>
                </c:pt>
              </c:numCache>
            </c:numRef>
          </c:val>
          <c:smooth val="0"/>
          <c:extLst>
            <c:ext xmlns:c16="http://schemas.microsoft.com/office/drawing/2014/chart" uri="{C3380CC4-5D6E-409C-BE32-E72D297353CC}">
              <c16:uniqueId val="{00000004-5EE4-1745-9FC9-1ACF3FBC056B}"/>
            </c:ext>
          </c:extLst>
        </c:ser>
        <c:ser>
          <c:idx val="1"/>
          <c:order val="1"/>
          <c:tx>
            <c:strRef>
              <c:f>Blad1!$C$1</c:f>
              <c:strCache>
                <c:ptCount val="1"/>
                <c:pt idx="0">
                  <c:v>- 24 år</c:v>
                </c:pt>
              </c:strCache>
            </c:strRef>
          </c:tx>
          <c:spPr>
            <a:ln w="38100" cap="rnd">
              <a:solidFill>
                <a:srgbClr val="F27E3C"/>
              </a:solidFill>
              <a:round/>
            </a:ln>
            <a:effectLst/>
          </c:spPr>
          <c:marker>
            <c:symbol val="circle"/>
            <c:size val="9"/>
            <c:spPr>
              <a:solidFill>
                <a:srgbClr val="F27E3C"/>
              </a:solidFill>
              <a:ln w="9525">
                <a:solidFill>
                  <a:srgbClr val="F27E3C"/>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F27E3C"/>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Blad1!$A$2:$A$11</c:f>
              <c:strCache>
                <c:ptCount val="10"/>
                <c:pt idx="0">
                  <c:v>2015</c:v>
                </c:pt>
                <c:pt idx="1">
                  <c:v>2016</c:v>
                </c:pt>
                <c:pt idx="2">
                  <c:v>2017</c:v>
                </c:pt>
                <c:pt idx="3">
                  <c:v>2018</c:v>
                </c:pt>
                <c:pt idx="4">
                  <c:v>2019</c:v>
                </c:pt>
                <c:pt idx="5">
                  <c:v>2020</c:v>
                </c:pt>
                <c:pt idx="6">
                  <c:v>2021</c:v>
                </c:pt>
                <c:pt idx="7">
                  <c:v>2022</c:v>
                </c:pt>
                <c:pt idx="8">
                  <c:v>2023</c:v>
                </c:pt>
                <c:pt idx="9">
                  <c:v>2024</c:v>
                </c:pt>
              </c:strCache>
            </c:strRef>
          </c:cat>
          <c:val>
            <c:numRef>
              <c:f>Blad1!$C$2:$C$11</c:f>
              <c:numCache>
                <c:formatCode>_-* #\ ##0_-;\-* #\ ##0_-;_-* "-"??_-;_-@_-</c:formatCode>
                <c:ptCount val="10"/>
                <c:pt idx="0">
                  <c:v>12291</c:v>
                </c:pt>
                <c:pt idx="1">
                  <c:v>11277</c:v>
                </c:pt>
                <c:pt idx="2">
                  <c:v>10939</c:v>
                </c:pt>
                <c:pt idx="3">
                  <c:v>11486</c:v>
                </c:pt>
                <c:pt idx="4">
                  <c:v>13231</c:v>
                </c:pt>
                <c:pt idx="5">
                  <c:v>16118</c:v>
                </c:pt>
                <c:pt idx="6">
                  <c:v>17315</c:v>
                </c:pt>
                <c:pt idx="7">
                  <c:v>17950</c:v>
                </c:pt>
                <c:pt idx="8">
                  <c:v>18223</c:v>
                </c:pt>
                <c:pt idx="9">
                  <c:v>19126</c:v>
                </c:pt>
              </c:numCache>
            </c:numRef>
          </c:val>
          <c:smooth val="0"/>
          <c:extLst>
            <c:ext xmlns:c16="http://schemas.microsoft.com/office/drawing/2014/chart" uri="{C3380CC4-5D6E-409C-BE32-E72D297353CC}">
              <c16:uniqueId val="{00000003-5EE4-1745-9FC9-1ACF3FBC056B}"/>
            </c:ext>
          </c:extLst>
        </c:ser>
        <c:dLbls>
          <c:showLegendKey val="0"/>
          <c:showVal val="0"/>
          <c:showCatName val="0"/>
          <c:showSerName val="0"/>
          <c:showPercent val="0"/>
          <c:showBubbleSize val="0"/>
        </c:dLbls>
        <c:marker val="1"/>
        <c:smooth val="0"/>
        <c:axId val="381222528"/>
        <c:axId val="381224240"/>
      </c:lineChart>
      <c:catAx>
        <c:axId val="381222528"/>
        <c:scaling>
          <c:orientation val="minMax"/>
        </c:scaling>
        <c:delete val="0"/>
        <c:axPos val="b"/>
        <c:numFmt formatCode="General" sourceLinked="1"/>
        <c:majorTickMark val="none"/>
        <c:minorTickMark val="none"/>
        <c:tickLblPos val="nextTo"/>
        <c:spPr>
          <a:noFill/>
          <a:ln w="9525" cap="flat" cmpd="sng" algn="ctr">
            <a:solidFill>
              <a:schemeClr val="tx2">
                <a:lumMod val="40000"/>
                <a:lumOff val="60000"/>
              </a:schemeClr>
            </a:solidFill>
            <a:prstDash val="dash"/>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sv-SE"/>
          </a:p>
        </c:txPr>
        <c:crossAx val="381224240"/>
        <c:crosses val="autoZero"/>
        <c:auto val="1"/>
        <c:lblAlgn val="ctr"/>
        <c:lblOffset val="100"/>
        <c:noMultiLvlLbl val="0"/>
      </c:catAx>
      <c:valAx>
        <c:axId val="381224240"/>
        <c:scaling>
          <c:orientation val="minMax"/>
          <c:max val="100000"/>
        </c:scaling>
        <c:delete val="0"/>
        <c:axPos val="l"/>
        <c:majorGridlines>
          <c:spPr>
            <a:ln w="9525" cap="flat" cmpd="sng" algn="ctr">
              <a:solidFill>
                <a:schemeClr val="tx2">
                  <a:lumMod val="40000"/>
                  <a:lumOff val="60000"/>
                </a:schemeClr>
              </a:solidFill>
              <a:prstDash val="dash"/>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sv-SE"/>
          </a:p>
        </c:txPr>
        <c:crossAx val="381222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2"/>
          <c:order val="0"/>
          <c:tx>
            <c:strRef>
              <c:f>Blad1!$B$1</c:f>
              <c:strCache>
                <c:ptCount val="1"/>
                <c:pt idx="0">
                  <c:v>Totalt</c:v>
                </c:pt>
              </c:strCache>
            </c:strRef>
          </c:tx>
          <c:spPr>
            <a:ln w="38100" cap="rnd">
              <a:solidFill>
                <a:srgbClr val="5F5888"/>
              </a:solidFill>
              <a:round/>
            </a:ln>
            <a:effectLst/>
          </c:spPr>
          <c:marker>
            <c:symbol val="circle"/>
            <c:size val="9"/>
            <c:spPr>
              <a:solidFill>
                <a:srgbClr val="5F5888"/>
              </a:solidFill>
              <a:ln w="9525">
                <a:solidFill>
                  <a:srgbClr val="5F5888"/>
                </a:solidFill>
              </a:ln>
              <a:effectLst/>
            </c:spPr>
          </c:marker>
          <c:dPt>
            <c:idx val="8"/>
            <c:marker>
              <c:symbol val="circle"/>
              <c:size val="9"/>
              <c:spPr>
                <a:solidFill>
                  <a:srgbClr val="5F5888"/>
                </a:solidFill>
                <a:ln w="9525">
                  <a:solidFill>
                    <a:srgbClr val="5F5888"/>
                  </a:solidFill>
                </a:ln>
                <a:effectLst/>
              </c:spPr>
            </c:marker>
            <c:bubble3D val="0"/>
            <c:spPr>
              <a:ln w="31750" cap="rnd">
                <a:solidFill>
                  <a:srgbClr val="5F5888"/>
                </a:solidFill>
                <a:prstDash val="solid"/>
                <a:round/>
              </a:ln>
              <a:effectLst/>
            </c:spPr>
            <c:extLst>
              <c:ext xmlns:c16="http://schemas.microsoft.com/office/drawing/2014/chart" uri="{C3380CC4-5D6E-409C-BE32-E72D297353CC}">
                <c16:uniqueId val="{00000001-B480-5544-992E-7D6A78405BFA}"/>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4"/>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Blad1!$A$2:$A$11</c:f>
              <c:strCache>
                <c:ptCount val="10"/>
                <c:pt idx="0">
                  <c:v>2015/16</c:v>
                </c:pt>
                <c:pt idx="1">
                  <c:v>2016/17</c:v>
                </c:pt>
                <c:pt idx="2">
                  <c:v>2017/18</c:v>
                </c:pt>
                <c:pt idx="3">
                  <c:v>2018/19</c:v>
                </c:pt>
                <c:pt idx="4">
                  <c:v>2019/20</c:v>
                </c:pt>
                <c:pt idx="5">
                  <c:v>2020/21</c:v>
                </c:pt>
                <c:pt idx="6">
                  <c:v>2021/22</c:v>
                </c:pt>
                <c:pt idx="7">
                  <c:v>2022/23</c:v>
                </c:pt>
                <c:pt idx="8">
                  <c:v>2023/24</c:v>
                </c:pt>
                <c:pt idx="9">
                  <c:v>2024/25</c:v>
                </c:pt>
              </c:strCache>
            </c:strRef>
          </c:cat>
          <c:val>
            <c:numRef>
              <c:f>Blad1!$B$2:$B$11</c:f>
              <c:numCache>
                <c:formatCode>_-* #\ ##0_-;\-* #\ ##0_-;_-* "-"??_-;_-@_-</c:formatCode>
                <c:ptCount val="10"/>
                <c:pt idx="0">
                  <c:v>85785</c:v>
                </c:pt>
                <c:pt idx="1">
                  <c:v>85840</c:v>
                </c:pt>
                <c:pt idx="2">
                  <c:v>86526</c:v>
                </c:pt>
                <c:pt idx="3">
                  <c:v>87687</c:v>
                </c:pt>
                <c:pt idx="4">
                  <c:v>91956</c:v>
                </c:pt>
                <c:pt idx="5">
                  <c:v>92236</c:v>
                </c:pt>
                <c:pt idx="6">
                  <c:v>93741</c:v>
                </c:pt>
                <c:pt idx="7">
                  <c:v>91553</c:v>
                </c:pt>
                <c:pt idx="8">
                  <c:v>95770</c:v>
                </c:pt>
                <c:pt idx="9">
                  <c:v>101632</c:v>
                </c:pt>
              </c:numCache>
            </c:numRef>
          </c:val>
          <c:smooth val="0"/>
          <c:extLst>
            <c:ext xmlns:c16="http://schemas.microsoft.com/office/drawing/2014/chart" uri="{C3380CC4-5D6E-409C-BE32-E72D297353CC}">
              <c16:uniqueId val="{00000004-5EE4-1745-9FC9-1ACF3FBC056B}"/>
            </c:ext>
          </c:extLst>
        </c:ser>
        <c:ser>
          <c:idx val="1"/>
          <c:order val="1"/>
          <c:tx>
            <c:strRef>
              <c:f>Blad1!$C$1</c:f>
              <c:strCache>
                <c:ptCount val="1"/>
                <c:pt idx="0">
                  <c:v>-24 år</c:v>
                </c:pt>
              </c:strCache>
            </c:strRef>
          </c:tx>
          <c:spPr>
            <a:ln w="38100" cap="rnd">
              <a:solidFill>
                <a:srgbClr val="F27E3C"/>
              </a:solidFill>
              <a:round/>
            </a:ln>
            <a:effectLst/>
          </c:spPr>
          <c:marker>
            <c:symbol val="circle"/>
            <c:size val="9"/>
            <c:spPr>
              <a:solidFill>
                <a:srgbClr val="F27E3C"/>
              </a:solidFill>
              <a:ln w="9525">
                <a:solidFill>
                  <a:srgbClr val="F27E3C"/>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F27E3C"/>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Blad1!$A$2:$A$11</c:f>
              <c:strCache>
                <c:ptCount val="10"/>
                <c:pt idx="0">
                  <c:v>2015/16</c:v>
                </c:pt>
                <c:pt idx="1">
                  <c:v>2016/17</c:v>
                </c:pt>
                <c:pt idx="2">
                  <c:v>2017/18</c:v>
                </c:pt>
                <c:pt idx="3">
                  <c:v>2018/19</c:v>
                </c:pt>
                <c:pt idx="4">
                  <c:v>2019/20</c:v>
                </c:pt>
                <c:pt idx="5">
                  <c:v>2020/21</c:v>
                </c:pt>
                <c:pt idx="6">
                  <c:v>2021/22</c:v>
                </c:pt>
                <c:pt idx="7">
                  <c:v>2022/23</c:v>
                </c:pt>
                <c:pt idx="8">
                  <c:v>2023/24</c:v>
                </c:pt>
                <c:pt idx="9">
                  <c:v>2024/25</c:v>
                </c:pt>
              </c:strCache>
            </c:strRef>
          </c:cat>
          <c:val>
            <c:numRef>
              <c:f>Blad1!$C$2:$C$11</c:f>
              <c:numCache>
                <c:formatCode>_-* #\ ##0_-;\-* #\ ##0_-;_-* "-"??_-;_-@_-</c:formatCode>
                <c:ptCount val="10"/>
                <c:pt idx="0">
                  <c:v>63525</c:v>
                </c:pt>
                <c:pt idx="1">
                  <c:v>62474</c:v>
                </c:pt>
                <c:pt idx="2">
                  <c:v>61512</c:v>
                </c:pt>
                <c:pt idx="3">
                  <c:v>62007</c:v>
                </c:pt>
                <c:pt idx="4">
                  <c:v>64574</c:v>
                </c:pt>
                <c:pt idx="5">
                  <c:v>64986</c:v>
                </c:pt>
                <c:pt idx="6">
                  <c:v>65679</c:v>
                </c:pt>
                <c:pt idx="7">
                  <c:v>65176</c:v>
                </c:pt>
                <c:pt idx="8">
                  <c:v>69349</c:v>
                </c:pt>
                <c:pt idx="9">
                  <c:v>74722</c:v>
                </c:pt>
              </c:numCache>
            </c:numRef>
          </c:val>
          <c:smooth val="0"/>
          <c:extLst>
            <c:ext xmlns:c16="http://schemas.microsoft.com/office/drawing/2014/chart" uri="{C3380CC4-5D6E-409C-BE32-E72D297353CC}">
              <c16:uniqueId val="{00000003-5EE4-1745-9FC9-1ACF3FBC056B}"/>
            </c:ext>
          </c:extLst>
        </c:ser>
        <c:dLbls>
          <c:showLegendKey val="0"/>
          <c:showVal val="0"/>
          <c:showCatName val="0"/>
          <c:showSerName val="0"/>
          <c:showPercent val="0"/>
          <c:showBubbleSize val="0"/>
        </c:dLbls>
        <c:marker val="1"/>
        <c:smooth val="0"/>
        <c:axId val="381222528"/>
        <c:axId val="381224240"/>
      </c:lineChart>
      <c:catAx>
        <c:axId val="381222528"/>
        <c:scaling>
          <c:orientation val="minMax"/>
        </c:scaling>
        <c:delete val="0"/>
        <c:axPos val="b"/>
        <c:numFmt formatCode="General" sourceLinked="1"/>
        <c:majorTickMark val="none"/>
        <c:minorTickMark val="none"/>
        <c:tickLblPos val="nextTo"/>
        <c:spPr>
          <a:noFill/>
          <a:ln w="9525" cap="flat" cmpd="sng" algn="ctr">
            <a:solidFill>
              <a:schemeClr val="tx2">
                <a:lumMod val="40000"/>
                <a:lumOff val="60000"/>
              </a:schemeClr>
            </a:solidFill>
            <a:prstDash val="dash"/>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sv-SE"/>
          </a:p>
        </c:txPr>
        <c:crossAx val="381224240"/>
        <c:crosses val="autoZero"/>
        <c:auto val="1"/>
        <c:lblAlgn val="ctr"/>
        <c:lblOffset val="100"/>
        <c:noMultiLvlLbl val="0"/>
      </c:catAx>
      <c:valAx>
        <c:axId val="381224240"/>
        <c:scaling>
          <c:orientation val="minMax"/>
          <c:max val="120000"/>
        </c:scaling>
        <c:delete val="0"/>
        <c:axPos val="l"/>
        <c:majorGridlines>
          <c:spPr>
            <a:ln w="9525" cap="flat" cmpd="sng" algn="ctr">
              <a:solidFill>
                <a:schemeClr val="tx2">
                  <a:lumMod val="40000"/>
                  <a:lumOff val="60000"/>
                </a:schemeClr>
              </a:solidFill>
              <a:prstDash val="dash"/>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sv-SE"/>
          </a:p>
        </c:txPr>
        <c:crossAx val="381222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sv-SE"/>
        </a:p>
      </c:txPr>
    </c:legend>
    <c:plotVisOnly val="1"/>
    <c:dispBlanksAs val="gap"/>
    <c:showDLblsOverMax val="0"/>
    <c:extLst/>
  </c:chart>
  <c:spPr>
    <a:noFill/>
    <a:ln>
      <a:noFill/>
    </a:ln>
    <a:effectLst/>
  </c:spPr>
  <c:txPr>
    <a:bodyPr/>
    <a:lstStyle/>
    <a:p>
      <a:pPr>
        <a:defRPr/>
      </a:pPr>
      <a:endParaRPr lang="sv-SE"/>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2"/>
          <c:order val="0"/>
          <c:tx>
            <c:strRef>
              <c:f>Blad1!$B$1</c:f>
              <c:strCache>
                <c:ptCount val="1"/>
                <c:pt idx="0">
                  <c:v>Totalt</c:v>
                </c:pt>
              </c:strCache>
            </c:strRef>
          </c:tx>
          <c:spPr>
            <a:ln w="38100" cap="rnd">
              <a:solidFill>
                <a:srgbClr val="5F5888"/>
              </a:solidFill>
              <a:round/>
            </a:ln>
            <a:effectLst/>
          </c:spPr>
          <c:marker>
            <c:symbol val="circle"/>
            <c:size val="9"/>
            <c:spPr>
              <a:solidFill>
                <a:srgbClr val="5F5888"/>
              </a:solidFill>
              <a:ln w="9525">
                <a:solidFill>
                  <a:srgbClr val="5F5888"/>
                </a:solidFill>
              </a:ln>
              <a:effectLst/>
            </c:spPr>
          </c:marker>
          <c:dPt>
            <c:idx val="8"/>
            <c:marker>
              <c:symbol val="circle"/>
              <c:size val="9"/>
              <c:spPr>
                <a:solidFill>
                  <a:srgbClr val="5F5888"/>
                </a:solidFill>
                <a:ln w="9525">
                  <a:solidFill>
                    <a:srgbClr val="5F5888"/>
                  </a:solidFill>
                </a:ln>
                <a:effectLst/>
              </c:spPr>
            </c:marker>
            <c:bubble3D val="0"/>
            <c:spPr>
              <a:ln w="31750" cap="rnd">
                <a:solidFill>
                  <a:srgbClr val="5F5888"/>
                </a:solidFill>
                <a:prstDash val="solid"/>
                <a:round/>
              </a:ln>
              <a:effectLst/>
            </c:spPr>
            <c:extLst>
              <c:ext xmlns:c16="http://schemas.microsoft.com/office/drawing/2014/chart" uri="{C3380CC4-5D6E-409C-BE32-E72D297353CC}">
                <c16:uniqueId val="{00000001-B480-5544-992E-7D6A78405BFA}"/>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4"/>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Blad1!$A$2:$A$11</c:f>
              <c:strCache>
                <c:ptCount val="10"/>
                <c:pt idx="0">
                  <c:v>2015/16</c:v>
                </c:pt>
                <c:pt idx="1">
                  <c:v>2016/17</c:v>
                </c:pt>
                <c:pt idx="2">
                  <c:v>2017/18</c:v>
                </c:pt>
                <c:pt idx="3">
                  <c:v>2018/19</c:v>
                </c:pt>
                <c:pt idx="4">
                  <c:v>2019/20</c:v>
                </c:pt>
                <c:pt idx="5">
                  <c:v>2020/21</c:v>
                </c:pt>
                <c:pt idx="6">
                  <c:v>2021/22</c:v>
                </c:pt>
                <c:pt idx="7">
                  <c:v>2022/23</c:v>
                </c:pt>
                <c:pt idx="8">
                  <c:v>2023/24</c:v>
                </c:pt>
                <c:pt idx="9">
                  <c:v>2024/25</c:v>
                </c:pt>
              </c:strCache>
            </c:strRef>
          </c:cat>
          <c:val>
            <c:numRef>
              <c:f>Blad1!$B$2:$B$11</c:f>
              <c:numCache>
                <c:formatCode>_-* #\ ##0_-;\-* #\ ##0_-;_-* "-"??_-;_-@_-</c:formatCode>
                <c:ptCount val="10"/>
                <c:pt idx="0">
                  <c:v>35250</c:v>
                </c:pt>
                <c:pt idx="1">
                  <c:v>35910</c:v>
                </c:pt>
                <c:pt idx="2">
                  <c:v>37860</c:v>
                </c:pt>
                <c:pt idx="3">
                  <c:v>38350</c:v>
                </c:pt>
                <c:pt idx="4">
                  <c:v>39540</c:v>
                </c:pt>
                <c:pt idx="5">
                  <c:v>33220</c:v>
                </c:pt>
                <c:pt idx="6">
                  <c:v>39760</c:v>
                </c:pt>
                <c:pt idx="7">
                  <c:v>41710</c:v>
                </c:pt>
                <c:pt idx="8">
                  <c:v>42960</c:v>
                </c:pt>
                <c:pt idx="9">
                  <c:v>46920</c:v>
                </c:pt>
              </c:numCache>
            </c:numRef>
          </c:val>
          <c:smooth val="0"/>
          <c:extLst>
            <c:ext xmlns:c16="http://schemas.microsoft.com/office/drawing/2014/chart" uri="{C3380CC4-5D6E-409C-BE32-E72D297353CC}">
              <c16:uniqueId val="{00000004-5EE4-1745-9FC9-1ACF3FBC056B}"/>
            </c:ext>
          </c:extLst>
        </c:ser>
        <c:ser>
          <c:idx val="1"/>
          <c:order val="1"/>
          <c:tx>
            <c:strRef>
              <c:f>Blad1!$C$1</c:f>
              <c:strCache>
                <c:ptCount val="1"/>
                <c:pt idx="0">
                  <c:v>Freemover-studenter</c:v>
                </c:pt>
              </c:strCache>
            </c:strRef>
          </c:tx>
          <c:spPr>
            <a:ln w="38100" cap="rnd">
              <a:solidFill>
                <a:srgbClr val="F27E3C"/>
              </a:solidFill>
              <a:round/>
            </a:ln>
            <a:effectLst/>
          </c:spPr>
          <c:marker>
            <c:symbol val="circle"/>
            <c:size val="9"/>
            <c:spPr>
              <a:solidFill>
                <a:srgbClr val="F27E3C"/>
              </a:solidFill>
              <a:ln w="9525">
                <a:solidFill>
                  <a:srgbClr val="F27E3C"/>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F27E3C"/>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Blad1!$A$2:$A$11</c:f>
              <c:strCache>
                <c:ptCount val="10"/>
                <c:pt idx="0">
                  <c:v>2015/16</c:v>
                </c:pt>
                <c:pt idx="1">
                  <c:v>2016/17</c:v>
                </c:pt>
                <c:pt idx="2">
                  <c:v>2017/18</c:v>
                </c:pt>
                <c:pt idx="3">
                  <c:v>2018/19</c:v>
                </c:pt>
                <c:pt idx="4">
                  <c:v>2019/20</c:v>
                </c:pt>
                <c:pt idx="5">
                  <c:v>2020/21</c:v>
                </c:pt>
                <c:pt idx="6">
                  <c:v>2021/22</c:v>
                </c:pt>
                <c:pt idx="7">
                  <c:v>2022/23</c:v>
                </c:pt>
                <c:pt idx="8">
                  <c:v>2023/24</c:v>
                </c:pt>
                <c:pt idx="9">
                  <c:v>2024/25</c:v>
                </c:pt>
              </c:strCache>
            </c:strRef>
          </c:cat>
          <c:val>
            <c:numRef>
              <c:f>Blad1!$C$2:$C$11</c:f>
              <c:numCache>
                <c:formatCode>_-* #\ ##0_-;\-* #\ ##0_-;_-* "-"??_-;_-@_-</c:formatCode>
                <c:ptCount val="10"/>
                <c:pt idx="0">
                  <c:v>21330</c:v>
                </c:pt>
                <c:pt idx="1">
                  <c:v>22010</c:v>
                </c:pt>
                <c:pt idx="2">
                  <c:v>24350</c:v>
                </c:pt>
                <c:pt idx="3">
                  <c:v>25390</c:v>
                </c:pt>
                <c:pt idx="4">
                  <c:v>26430</c:v>
                </c:pt>
                <c:pt idx="5">
                  <c:v>27110</c:v>
                </c:pt>
                <c:pt idx="6">
                  <c:v>28160</c:v>
                </c:pt>
                <c:pt idx="7">
                  <c:v>28720</c:v>
                </c:pt>
                <c:pt idx="8">
                  <c:v>29750</c:v>
                </c:pt>
                <c:pt idx="9">
                  <c:v>32630</c:v>
                </c:pt>
              </c:numCache>
            </c:numRef>
          </c:val>
          <c:smooth val="0"/>
          <c:extLst>
            <c:ext xmlns:c16="http://schemas.microsoft.com/office/drawing/2014/chart" uri="{C3380CC4-5D6E-409C-BE32-E72D297353CC}">
              <c16:uniqueId val="{00000003-5EE4-1745-9FC9-1ACF3FBC056B}"/>
            </c:ext>
          </c:extLst>
        </c:ser>
        <c:ser>
          <c:idx val="0"/>
          <c:order val="2"/>
          <c:tx>
            <c:strRef>
              <c:f>Blad1!$D$1</c:f>
              <c:strCache>
                <c:ptCount val="1"/>
                <c:pt idx="0">
                  <c:v>Utbytesstudenter</c:v>
                </c:pt>
              </c:strCache>
            </c:strRef>
          </c:tx>
          <c:spPr>
            <a:ln w="38100" cap="rnd">
              <a:solidFill>
                <a:srgbClr val="CE677A"/>
              </a:solidFill>
              <a:round/>
            </a:ln>
            <a:effectLst/>
          </c:spPr>
          <c:marker>
            <c:symbol val="circle"/>
            <c:size val="9"/>
            <c:spPr>
              <a:solidFill>
                <a:srgbClr val="CE677A"/>
              </a:solidFill>
              <a:ln w="38100">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6"/>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Blad1!$A$2:$A$11</c:f>
              <c:strCache>
                <c:ptCount val="10"/>
                <c:pt idx="0">
                  <c:v>2015/16</c:v>
                </c:pt>
                <c:pt idx="1">
                  <c:v>2016/17</c:v>
                </c:pt>
                <c:pt idx="2">
                  <c:v>2017/18</c:v>
                </c:pt>
                <c:pt idx="3">
                  <c:v>2018/19</c:v>
                </c:pt>
                <c:pt idx="4">
                  <c:v>2019/20</c:v>
                </c:pt>
                <c:pt idx="5">
                  <c:v>2020/21</c:v>
                </c:pt>
                <c:pt idx="6">
                  <c:v>2021/22</c:v>
                </c:pt>
                <c:pt idx="7">
                  <c:v>2022/23</c:v>
                </c:pt>
                <c:pt idx="8">
                  <c:v>2023/24</c:v>
                </c:pt>
                <c:pt idx="9">
                  <c:v>2024/25</c:v>
                </c:pt>
              </c:strCache>
            </c:strRef>
          </c:cat>
          <c:val>
            <c:numRef>
              <c:f>Blad1!$D$2:$D$11</c:f>
              <c:numCache>
                <c:formatCode>_-* #\ ##0_-;\-* #\ ##0_-;_-* "-"??_-;_-@_-</c:formatCode>
                <c:ptCount val="10"/>
                <c:pt idx="0">
                  <c:v>13980</c:v>
                </c:pt>
                <c:pt idx="1">
                  <c:v>13940</c:v>
                </c:pt>
                <c:pt idx="2">
                  <c:v>13560</c:v>
                </c:pt>
                <c:pt idx="3">
                  <c:v>13000</c:v>
                </c:pt>
                <c:pt idx="4">
                  <c:v>13130</c:v>
                </c:pt>
                <c:pt idx="5">
                  <c:v>6160</c:v>
                </c:pt>
                <c:pt idx="6">
                  <c:v>11640</c:v>
                </c:pt>
                <c:pt idx="7">
                  <c:v>13020</c:v>
                </c:pt>
                <c:pt idx="8">
                  <c:v>13230</c:v>
                </c:pt>
                <c:pt idx="9">
                  <c:v>14310</c:v>
                </c:pt>
              </c:numCache>
            </c:numRef>
          </c:val>
          <c:smooth val="0"/>
          <c:extLst>
            <c:ext xmlns:c16="http://schemas.microsoft.com/office/drawing/2014/chart" uri="{C3380CC4-5D6E-409C-BE32-E72D297353CC}">
              <c16:uniqueId val="{00000004-96C5-BA4B-AA2C-A1A7DEAE225A}"/>
            </c:ext>
          </c:extLst>
        </c:ser>
        <c:dLbls>
          <c:showLegendKey val="0"/>
          <c:showVal val="0"/>
          <c:showCatName val="0"/>
          <c:showSerName val="0"/>
          <c:showPercent val="0"/>
          <c:showBubbleSize val="0"/>
        </c:dLbls>
        <c:marker val="1"/>
        <c:smooth val="0"/>
        <c:axId val="381222528"/>
        <c:axId val="381224240"/>
      </c:lineChart>
      <c:catAx>
        <c:axId val="381222528"/>
        <c:scaling>
          <c:orientation val="minMax"/>
        </c:scaling>
        <c:delete val="0"/>
        <c:axPos val="b"/>
        <c:numFmt formatCode="General" sourceLinked="1"/>
        <c:majorTickMark val="none"/>
        <c:minorTickMark val="none"/>
        <c:tickLblPos val="nextTo"/>
        <c:spPr>
          <a:noFill/>
          <a:ln w="9525" cap="flat" cmpd="sng" algn="ctr">
            <a:solidFill>
              <a:schemeClr val="tx2">
                <a:lumMod val="40000"/>
                <a:lumOff val="60000"/>
              </a:schemeClr>
            </a:solidFill>
            <a:prstDash val="dash"/>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sv-SE"/>
          </a:p>
        </c:txPr>
        <c:crossAx val="381224240"/>
        <c:crosses val="autoZero"/>
        <c:auto val="1"/>
        <c:lblAlgn val="ctr"/>
        <c:lblOffset val="100"/>
        <c:noMultiLvlLbl val="0"/>
      </c:catAx>
      <c:valAx>
        <c:axId val="381224240"/>
        <c:scaling>
          <c:orientation val="minMax"/>
          <c:max val="50000"/>
        </c:scaling>
        <c:delete val="0"/>
        <c:axPos val="l"/>
        <c:majorGridlines>
          <c:spPr>
            <a:ln w="9525" cap="flat" cmpd="sng" algn="ctr">
              <a:solidFill>
                <a:schemeClr val="tx2">
                  <a:lumMod val="40000"/>
                  <a:lumOff val="60000"/>
                </a:schemeClr>
              </a:solidFill>
              <a:prstDash val="dash"/>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sv-SE"/>
          </a:p>
        </c:txPr>
        <c:crossAx val="381222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sv-SE"/>
        </a:p>
      </c:txPr>
    </c:legend>
    <c:plotVisOnly val="1"/>
    <c:dispBlanksAs val="gap"/>
    <c:showDLblsOverMax val="0"/>
    <c:extLst/>
  </c:chart>
  <c:spPr>
    <a:noFill/>
    <a:ln>
      <a:noFill/>
    </a:ln>
    <a:effectLst/>
  </c:spPr>
  <c:txPr>
    <a:bodyPr/>
    <a:lstStyle/>
    <a:p>
      <a:pPr>
        <a:defRPr/>
      </a:pPr>
      <a:endParaRPr lang="sv-SE"/>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accent6">
                    <a:lumMod val="75000"/>
                  </a:schemeClr>
                </a:solidFill>
                <a:latin typeface="+mn-lt"/>
                <a:ea typeface="+mn-ea"/>
                <a:cs typeface="+mn-cs"/>
              </a:defRPr>
            </a:pPr>
            <a:r>
              <a:rPr lang="sv-SE" sz="1500" b="1" i="0" u="none" strike="noStrike" kern="1200" spc="0" baseline="0" dirty="0">
                <a:solidFill>
                  <a:schemeClr val="accent4"/>
                </a:solidFill>
              </a:rPr>
              <a:t>Antal HST* i distansutbildning </a:t>
            </a:r>
            <a:endParaRPr lang="sv-SE" sz="1500" b="1" dirty="0">
              <a:solidFill>
                <a:schemeClr val="accent4"/>
              </a:solidFill>
            </a:endParaRP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accent6">
                  <a:lumMod val="75000"/>
                </a:schemeClr>
              </a:solidFill>
              <a:latin typeface="+mn-lt"/>
              <a:ea typeface="+mn-ea"/>
              <a:cs typeface="+mn-cs"/>
            </a:defRPr>
          </a:pPr>
          <a:endParaRPr lang="sv-SE"/>
        </a:p>
      </c:txPr>
    </c:title>
    <c:autoTitleDeleted val="0"/>
    <c:plotArea>
      <c:layout/>
      <c:barChart>
        <c:barDir val="col"/>
        <c:grouping val="clustered"/>
        <c:varyColors val="0"/>
        <c:ser>
          <c:idx val="1"/>
          <c:order val="0"/>
          <c:tx>
            <c:strRef>
              <c:f>Blad1!$B$1</c:f>
              <c:strCache>
                <c:ptCount val="1"/>
                <c:pt idx="0">
                  <c:v>Antal</c:v>
                </c:pt>
              </c:strCache>
            </c:strRef>
          </c:tx>
          <c:spPr>
            <a:solidFill>
              <a:schemeClr val="accent4"/>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Blad1!$A$2:$A$6</c:f>
              <c:strCache>
                <c:ptCount val="5"/>
                <c:pt idx="0">
                  <c:v>2020/21</c:v>
                </c:pt>
                <c:pt idx="1">
                  <c:v>2021/22</c:v>
                </c:pt>
                <c:pt idx="2">
                  <c:v>2022/23</c:v>
                </c:pt>
                <c:pt idx="3">
                  <c:v>2023/24</c:v>
                </c:pt>
                <c:pt idx="4">
                  <c:v>2024/25</c:v>
                </c:pt>
              </c:strCache>
            </c:strRef>
          </c:cat>
          <c:val>
            <c:numRef>
              <c:f>Blad1!$B$2:$B$6</c:f>
              <c:numCache>
                <c:formatCode>_-* #\ ##0_-;\-* #\ ##0_-;_-* "-"??_-;_-@_-</c:formatCode>
                <c:ptCount val="5"/>
                <c:pt idx="0">
                  <c:v>58835.6</c:v>
                </c:pt>
                <c:pt idx="1">
                  <c:v>59362.8</c:v>
                </c:pt>
                <c:pt idx="2">
                  <c:v>61940.9</c:v>
                </c:pt>
                <c:pt idx="3">
                  <c:v>70975</c:v>
                </c:pt>
                <c:pt idx="4">
                  <c:v>75172.3</c:v>
                </c:pt>
              </c:numCache>
            </c:numRef>
          </c:val>
          <c:extLst>
            <c:ext xmlns:c16="http://schemas.microsoft.com/office/drawing/2014/chart" uri="{C3380CC4-5D6E-409C-BE32-E72D297353CC}">
              <c16:uniqueId val="{00000001-D4F8-454D-A6A0-8A63F7525CC6}"/>
            </c:ext>
          </c:extLst>
        </c:ser>
        <c:dLbls>
          <c:showLegendKey val="0"/>
          <c:showVal val="0"/>
          <c:showCatName val="0"/>
          <c:showSerName val="0"/>
          <c:showPercent val="0"/>
          <c:showBubbleSize val="0"/>
        </c:dLbls>
        <c:gapWidth val="150"/>
        <c:axId val="1082699280"/>
        <c:axId val="1082701008"/>
      </c:barChart>
      <c:catAx>
        <c:axId val="1082699280"/>
        <c:scaling>
          <c:orientation val="minMax"/>
        </c:scaling>
        <c:delete val="0"/>
        <c:axPos val="b"/>
        <c:numFmt formatCode="General" sourceLinked="1"/>
        <c:majorTickMark val="none"/>
        <c:minorTickMark val="none"/>
        <c:tickLblPos val="nextTo"/>
        <c:spPr>
          <a:noFill/>
          <a:ln w="9525" cap="flat" cmpd="sng" algn="ctr">
            <a:solidFill>
              <a:schemeClr val="tx2">
                <a:lumMod val="60000"/>
                <a:lumOff val="40000"/>
              </a:schemeClr>
            </a:solidFill>
            <a:prstDash val="dash"/>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sv-SE"/>
          </a:p>
        </c:txPr>
        <c:crossAx val="1082701008"/>
        <c:crosses val="autoZero"/>
        <c:auto val="1"/>
        <c:lblAlgn val="ctr"/>
        <c:lblOffset val="100"/>
        <c:noMultiLvlLbl val="0"/>
      </c:catAx>
      <c:valAx>
        <c:axId val="1082701008"/>
        <c:scaling>
          <c:orientation val="minMax"/>
          <c:max val="100000"/>
          <c:min val="0"/>
        </c:scaling>
        <c:delete val="0"/>
        <c:axPos val="l"/>
        <c:majorGridlines>
          <c:spPr>
            <a:ln w="9525" cap="flat" cmpd="sng" algn="ctr">
              <a:solidFill>
                <a:schemeClr val="tx2">
                  <a:lumMod val="60000"/>
                  <a:lumOff val="40000"/>
                </a:schemeClr>
              </a:solidFill>
              <a:prstDash val="dash"/>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sv-SE"/>
          </a:p>
        </c:txPr>
        <c:crossAx val="1082699280"/>
        <c:crosses val="autoZero"/>
        <c:crossBetween val="between"/>
        <c:majorUnit val="2000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500" b="1" dirty="0">
                <a:solidFill>
                  <a:schemeClr val="accent4"/>
                </a:solidFill>
              </a:rPr>
              <a:t>Andel </a:t>
            </a:r>
            <a:r>
              <a:rPr lang="en-US" sz="1500" b="1" dirty="0" err="1">
                <a:solidFill>
                  <a:schemeClr val="accent4"/>
                </a:solidFill>
              </a:rPr>
              <a:t>studenter</a:t>
            </a:r>
            <a:r>
              <a:rPr lang="en-US" sz="1500" b="1" dirty="0">
                <a:solidFill>
                  <a:schemeClr val="accent4"/>
                </a:solidFill>
              </a:rPr>
              <a:t> </a:t>
            </a:r>
            <a:r>
              <a:rPr lang="en-US" sz="1500" b="1" dirty="0" err="1">
                <a:solidFill>
                  <a:schemeClr val="accent4"/>
                </a:solidFill>
              </a:rPr>
              <a:t>som</a:t>
            </a:r>
            <a:r>
              <a:rPr lang="en-US" sz="1500" b="1" dirty="0">
                <a:solidFill>
                  <a:schemeClr val="accent4"/>
                </a:solidFill>
              </a:rPr>
              <a:t> </a:t>
            </a:r>
            <a:r>
              <a:rPr lang="en-US" sz="1500" b="1" dirty="0" err="1">
                <a:solidFill>
                  <a:schemeClr val="accent4"/>
                </a:solidFill>
              </a:rPr>
              <a:t>studerar</a:t>
            </a:r>
            <a:r>
              <a:rPr lang="en-US" sz="1500" b="1" baseline="0" dirty="0">
                <a:solidFill>
                  <a:schemeClr val="accent4"/>
                </a:solidFill>
              </a:rPr>
              <a:t> </a:t>
            </a:r>
            <a:r>
              <a:rPr lang="en-US" sz="1500" b="1" baseline="0" dirty="0" err="1">
                <a:solidFill>
                  <a:schemeClr val="accent4"/>
                </a:solidFill>
              </a:rPr>
              <a:t>på</a:t>
            </a:r>
            <a:r>
              <a:rPr lang="en-US" sz="1500" b="1" baseline="0" dirty="0">
                <a:solidFill>
                  <a:schemeClr val="accent4"/>
                </a:solidFill>
              </a:rPr>
              <a:t> </a:t>
            </a:r>
            <a:r>
              <a:rPr lang="en-US" sz="1500" b="1" baseline="0" dirty="0" err="1">
                <a:solidFill>
                  <a:schemeClr val="accent4"/>
                </a:solidFill>
              </a:rPr>
              <a:t>distans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7580494979061516E-2"/>
          <c:y val="0.14121235500555276"/>
          <c:w val="0.87573666693725138"/>
          <c:h val="0.75532327700413848"/>
        </c:manualLayout>
      </c:layout>
      <c:lineChart>
        <c:grouping val="standard"/>
        <c:varyColors val="0"/>
        <c:ser>
          <c:idx val="2"/>
          <c:order val="0"/>
          <c:tx>
            <c:strRef>
              <c:f>Blad1!$B$1</c:f>
              <c:strCache>
                <c:ptCount val="1"/>
                <c:pt idx="0">
                  <c:v>Andel</c:v>
                </c:pt>
              </c:strCache>
            </c:strRef>
          </c:tx>
          <c:spPr>
            <a:ln w="38100" cap="rnd">
              <a:solidFill>
                <a:schemeClr val="accent4"/>
              </a:solidFill>
              <a:round/>
            </a:ln>
            <a:effectLst/>
          </c:spPr>
          <c:marker>
            <c:symbol val="circle"/>
            <c:size val="31"/>
            <c:spPr>
              <a:solidFill>
                <a:schemeClr val="accent4"/>
              </a:solidFill>
              <a:ln w="9525">
                <a:noFill/>
              </a:ln>
              <a:effectLst/>
            </c:spPr>
          </c:marker>
          <c:dPt>
            <c:idx val="9"/>
            <c:marker>
              <c:symbol val="circle"/>
              <c:size val="31"/>
              <c:spPr>
                <a:solidFill>
                  <a:srgbClr val="F27E3C"/>
                </a:solidFill>
                <a:ln w="9525">
                  <a:noFill/>
                </a:ln>
                <a:effectLst/>
              </c:spPr>
            </c:marker>
            <c:bubble3D val="0"/>
            <c:spPr>
              <a:ln w="31750" cap="rnd">
                <a:solidFill>
                  <a:srgbClr val="F27E3C"/>
                </a:solidFill>
                <a:prstDash val="solid"/>
                <a:round/>
              </a:ln>
              <a:effectLst/>
            </c:spPr>
            <c:extLst>
              <c:ext xmlns:c16="http://schemas.microsoft.com/office/drawing/2014/chart" uri="{C3380CC4-5D6E-409C-BE32-E72D297353CC}">
                <c16:uniqueId val="{00000000-91C5-D14A-A57C-C914DD4D3993}"/>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Blad1!$A$2:$A$6</c:f>
              <c:strCache>
                <c:ptCount val="5"/>
                <c:pt idx="0">
                  <c:v>2020/21</c:v>
                </c:pt>
                <c:pt idx="1">
                  <c:v>2021/22</c:v>
                </c:pt>
                <c:pt idx="2">
                  <c:v>2022/23</c:v>
                </c:pt>
                <c:pt idx="3">
                  <c:v>2023/24</c:v>
                </c:pt>
                <c:pt idx="4">
                  <c:v>2024/25</c:v>
                </c:pt>
              </c:strCache>
            </c:strRef>
          </c:cat>
          <c:val>
            <c:numRef>
              <c:f>Blad1!$B$2:$B$6</c:f>
              <c:numCache>
                <c:formatCode>0%</c:formatCode>
                <c:ptCount val="5"/>
                <c:pt idx="0">
                  <c:v>0.17829969255852221</c:v>
                </c:pt>
                <c:pt idx="1">
                  <c:v>0.18219669869997618</c:v>
                </c:pt>
                <c:pt idx="2">
                  <c:v>0.19399337099769209</c:v>
                </c:pt>
                <c:pt idx="3">
                  <c:v>0.22</c:v>
                </c:pt>
                <c:pt idx="4">
                  <c:v>0.22</c:v>
                </c:pt>
              </c:numCache>
            </c:numRef>
          </c:val>
          <c:smooth val="0"/>
          <c:extLst>
            <c:ext xmlns:c16="http://schemas.microsoft.com/office/drawing/2014/chart" uri="{C3380CC4-5D6E-409C-BE32-E72D297353CC}">
              <c16:uniqueId val="{00000004-5EE4-1745-9FC9-1ACF3FBC056B}"/>
            </c:ext>
          </c:extLst>
        </c:ser>
        <c:dLbls>
          <c:showLegendKey val="0"/>
          <c:showVal val="0"/>
          <c:showCatName val="0"/>
          <c:showSerName val="0"/>
          <c:showPercent val="0"/>
          <c:showBubbleSize val="0"/>
        </c:dLbls>
        <c:marker val="1"/>
        <c:smooth val="0"/>
        <c:axId val="381222528"/>
        <c:axId val="381224240"/>
      </c:lineChart>
      <c:catAx>
        <c:axId val="381222528"/>
        <c:scaling>
          <c:orientation val="minMax"/>
        </c:scaling>
        <c:delete val="0"/>
        <c:axPos val="b"/>
        <c:numFmt formatCode="General" sourceLinked="1"/>
        <c:majorTickMark val="none"/>
        <c:minorTickMark val="none"/>
        <c:tickLblPos val="nextTo"/>
        <c:spPr>
          <a:noFill/>
          <a:ln w="9525" cap="flat" cmpd="sng" algn="ctr">
            <a:solidFill>
              <a:srgbClr val="555555">
                <a:lumMod val="60000"/>
                <a:lumOff val="40000"/>
              </a:srgbClr>
            </a:solidFill>
            <a:prstDash val="dash"/>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sv-SE"/>
          </a:p>
        </c:txPr>
        <c:crossAx val="381224240"/>
        <c:crosses val="autoZero"/>
        <c:auto val="1"/>
        <c:lblAlgn val="ctr"/>
        <c:lblOffset val="100"/>
        <c:noMultiLvlLbl val="0"/>
      </c:catAx>
      <c:valAx>
        <c:axId val="381224240"/>
        <c:scaling>
          <c:orientation val="minMax"/>
          <c:max val="0.5"/>
        </c:scaling>
        <c:delete val="0"/>
        <c:axPos val="l"/>
        <c:majorGridlines>
          <c:spPr>
            <a:ln w="9525" cap="flat" cmpd="sng" algn="ctr">
              <a:solidFill>
                <a:srgbClr val="555555">
                  <a:lumMod val="60000"/>
                  <a:lumOff val="40000"/>
                </a:srgbClr>
              </a:solidFill>
              <a:prstDash val="dash"/>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sv-SE"/>
          </a:p>
        </c:txPr>
        <c:crossAx val="381222528"/>
        <c:crosses val="autoZero"/>
        <c:crossBetween val="between"/>
        <c:majorUnit val="0.1"/>
      </c:valAx>
      <c:spPr>
        <a:noFill/>
        <a:ln>
          <a:noFill/>
        </a:ln>
        <a:effectLst/>
      </c:spPr>
    </c:plotArea>
    <c:plotVisOnly val="1"/>
    <c:dispBlanksAs val="gap"/>
    <c:showDLblsOverMax val="0"/>
    <c:extLst/>
  </c:chart>
  <c:spPr>
    <a:noFill/>
    <a:ln>
      <a:noFill/>
    </a:ln>
    <a:effectLst/>
  </c:spPr>
  <c:txPr>
    <a:bodyPr/>
    <a:lstStyle/>
    <a:p>
      <a:pPr>
        <a:defRPr/>
      </a:pPr>
      <a:endParaRPr lang="sv-SE"/>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Blad1!$B$1</c:f>
              <c:strCache>
                <c:ptCount val="1"/>
                <c:pt idx="0">
                  <c:v>Skillnad</c:v>
                </c:pt>
              </c:strCache>
            </c:strRef>
          </c:tx>
          <c:spPr>
            <a:solidFill>
              <a:schemeClr val="accent4"/>
            </a:solidFill>
            <a:ln>
              <a:noFill/>
            </a:ln>
            <a:effectLst/>
          </c:spPr>
          <c:invertIfNegative val="0"/>
          <c:dLbls>
            <c:dLbl>
              <c:idx val="22"/>
              <c:layout>
                <c:manualLayout>
                  <c:x val="2.7487302061547654E-2"/>
                  <c:y val="3.505794243101477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AB6-664B-A6C9-67C6E749C76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Blad1!$A$2:$A$28</c:f>
              <c:strCache>
                <c:ptCount val="27"/>
                <c:pt idx="0">
                  <c:v>Blekinge tekniska högskola</c:v>
                </c:pt>
                <c:pt idx="1">
                  <c:v>Chalmers tekniska högskola</c:v>
                </c:pt>
                <c:pt idx="2">
                  <c:v>Göteborgs universitet</c:v>
                </c:pt>
                <c:pt idx="3">
                  <c:v>Högskolan Dalarna</c:v>
                </c:pt>
                <c:pt idx="4">
                  <c:v>Högskolan i Borås</c:v>
                </c:pt>
                <c:pt idx="5">
                  <c:v>Högskolan i Gävle</c:v>
                </c:pt>
                <c:pt idx="6">
                  <c:v>Högskolan i Halmstad</c:v>
                </c:pt>
                <c:pt idx="7">
                  <c:v>Högskolan i Jönköping</c:v>
                </c:pt>
                <c:pt idx="8">
                  <c:v>Högskolan i Skövde</c:v>
                </c:pt>
                <c:pt idx="9">
                  <c:v>Högskolan Kristianstad</c:v>
                </c:pt>
                <c:pt idx="10">
                  <c:v>Högskolan Väst</c:v>
                </c:pt>
                <c:pt idx="11">
                  <c:v>Karlstads universitet</c:v>
                </c:pt>
                <c:pt idx="12">
                  <c:v>Karolinska institutet</c:v>
                </c:pt>
                <c:pt idx="13">
                  <c:v>Kungl. Tekniska högskolan</c:v>
                </c:pt>
                <c:pt idx="14">
                  <c:v>Linköpings universitet</c:v>
                </c:pt>
                <c:pt idx="15">
                  <c:v>Linnéuniversitetet</c:v>
                </c:pt>
                <c:pt idx="16">
                  <c:v>Luleå tekniska universitet</c:v>
                </c:pt>
                <c:pt idx="17">
                  <c:v>Lunds universitet</c:v>
                </c:pt>
                <c:pt idx="18">
                  <c:v>Malmö universitet</c:v>
                </c:pt>
                <c:pt idx="19">
                  <c:v>Mittuniversitetet</c:v>
                </c:pt>
                <c:pt idx="20">
                  <c:v>Mälardalens universitet</c:v>
                </c:pt>
                <c:pt idx="21">
                  <c:v>Stockholms universitet</c:v>
                </c:pt>
                <c:pt idx="22">
                  <c:v>Sveriges lantbruksuniversitet</c:v>
                </c:pt>
                <c:pt idx="23">
                  <c:v>Södertörns högskola</c:v>
                </c:pt>
                <c:pt idx="24">
                  <c:v>Umeå universitet</c:v>
                </c:pt>
                <c:pt idx="25">
                  <c:v>Uppsala universitet</c:v>
                </c:pt>
                <c:pt idx="26">
                  <c:v>Örebro universitet</c:v>
                </c:pt>
              </c:strCache>
            </c:strRef>
          </c:cat>
          <c:val>
            <c:numRef>
              <c:f>Blad1!$B$2:$B$28</c:f>
              <c:numCache>
                <c:formatCode>0%</c:formatCode>
                <c:ptCount val="27"/>
                <c:pt idx="0">
                  <c:v>0.11159817351598174</c:v>
                </c:pt>
                <c:pt idx="1">
                  <c:v>7.0758242670874508E-2</c:v>
                </c:pt>
                <c:pt idx="2">
                  <c:v>7.5440798009230703E-2</c:v>
                </c:pt>
                <c:pt idx="3">
                  <c:v>0.35059887364162767</c:v>
                </c:pt>
                <c:pt idx="4">
                  <c:v>6.8602425015954052E-2</c:v>
                </c:pt>
                <c:pt idx="5">
                  <c:v>0.30685949107001737</c:v>
                </c:pt>
                <c:pt idx="6">
                  <c:v>0.1266025641025641</c:v>
                </c:pt>
                <c:pt idx="7">
                  <c:v>7.922912205567452E-2</c:v>
                </c:pt>
                <c:pt idx="8">
                  <c:v>0.2270323859881031</c:v>
                </c:pt>
                <c:pt idx="9">
                  <c:v>3.3950078547739571E-2</c:v>
                </c:pt>
                <c:pt idx="10">
                  <c:v>0.3590475145396686</c:v>
                </c:pt>
                <c:pt idx="11">
                  <c:v>3.0833535255633631E-2</c:v>
                </c:pt>
                <c:pt idx="12">
                  <c:v>4.1099773242630387E-2</c:v>
                </c:pt>
                <c:pt idx="13">
                  <c:v>0.30070593818591684</c:v>
                </c:pt>
                <c:pt idx="14">
                  <c:v>0.27721390510022836</c:v>
                </c:pt>
                <c:pt idx="15">
                  <c:v>-2.4904214559386972E-2</c:v>
                </c:pt>
                <c:pt idx="16">
                  <c:v>4.8953709575142675E-2</c:v>
                </c:pt>
                <c:pt idx="17">
                  <c:v>2.4959465435070997E-2</c:v>
                </c:pt>
                <c:pt idx="18">
                  <c:v>7.9057949770350827E-2</c:v>
                </c:pt>
                <c:pt idx="19">
                  <c:v>0.18350888742593813</c:v>
                </c:pt>
                <c:pt idx="20">
                  <c:v>0.6</c:v>
                </c:pt>
                <c:pt idx="21">
                  <c:v>9.9420215869311546E-2</c:v>
                </c:pt>
                <c:pt idx="22">
                  <c:v>-9.6698802220274618E-2</c:v>
                </c:pt>
                <c:pt idx="23">
                  <c:v>5.7060945158605381E-2</c:v>
                </c:pt>
                <c:pt idx="24">
                  <c:v>0.13055291845353062</c:v>
                </c:pt>
                <c:pt idx="25">
                  <c:v>1.0764489847608595E-2</c:v>
                </c:pt>
                <c:pt idx="26">
                  <c:v>0.27583141989482263</c:v>
                </c:pt>
              </c:numCache>
            </c:numRef>
          </c:val>
          <c:extLst>
            <c:ext xmlns:c16="http://schemas.microsoft.com/office/drawing/2014/chart" uri="{C3380CC4-5D6E-409C-BE32-E72D297353CC}">
              <c16:uniqueId val="{00000000-DAB6-664B-A6C9-67C6E749C764}"/>
            </c:ext>
          </c:extLst>
        </c:ser>
        <c:dLbls>
          <c:showLegendKey val="0"/>
          <c:showVal val="0"/>
          <c:showCatName val="0"/>
          <c:showSerName val="0"/>
          <c:showPercent val="0"/>
          <c:showBubbleSize val="0"/>
        </c:dLbls>
        <c:gapWidth val="62"/>
        <c:overlap val="-27"/>
        <c:axId val="1919025599"/>
        <c:axId val="1948723711"/>
      </c:barChart>
      <c:catAx>
        <c:axId val="1919025599"/>
        <c:scaling>
          <c:orientation val="minMax"/>
        </c:scaling>
        <c:delete val="0"/>
        <c:axPos val="b"/>
        <c:majorGridlines>
          <c:spPr>
            <a:ln w="9525" cap="flat" cmpd="sng" algn="ctr">
              <a:solidFill>
                <a:schemeClr val="tx1">
                  <a:lumMod val="15000"/>
                  <a:lumOff val="85000"/>
                </a:schemeClr>
              </a:solidFill>
              <a:prstDash val="dash"/>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prstDash val="dash"/>
            <a:round/>
          </a:ln>
          <a:effectLst/>
        </c:spPr>
        <c:txPr>
          <a:bodyPr rot="-60000000" spcFirstLastPara="1" vertOverflow="ellipsis" vert="horz" wrap="square" anchor="b" anchorCtr="1"/>
          <a:lstStyle/>
          <a:p>
            <a:pPr>
              <a:defRPr sz="1197" b="0" i="0" u="none" strike="noStrike" kern="1200" baseline="0">
                <a:solidFill>
                  <a:schemeClr val="tx2"/>
                </a:solidFill>
                <a:latin typeface="+mn-lt"/>
                <a:ea typeface="+mn-ea"/>
                <a:cs typeface="+mn-cs"/>
              </a:defRPr>
            </a:pPr>
            <a:endParaRPr lang="sv-SE"/>
          </a:p>
        </c:txPr>
        <c:crossAx val="1948723711"/>
        <c:crosses val="autoZero"/>
        <c:auto val="1"/>
        <c:lblAlgn val="ctr"/>
        <c:lblOffset val="100"/>
        <c:noMultiLvlLbl val="0"/>
      </c:catAx>
      <c:valAx>
        <c:axId val="1948723711"/>
        <c:scaling>
          <c:orientation val="minMax"/>
          <c:min val="-0.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sv-SE"/>
          </a:p>
        </c:txPr>
        <c:crossAx val="191902559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Blad1!$B$1</c:f>
              <c:strCache>
                <c:ptCount val="1"/>
                <c:pt idx="0">
                  <c:v>Hyra SEK</c:v>
                </c:pt>
              </c:strCache>
            </c:strRef>
          </c:tx>
          <c:spPr>
            <a:ln w="38100" cap="rnd">
              <a:solidFill>
                <a:srgbClr val="F27E3C"/>
              </a:solidFill>
              <a:round/>
            </a:ln>
            <a:effectLst/>
          </c:spPr>
          <c:marker>
            <c:symbol val="circle"/>
            <c:size val="9"/>
            <c:spPr>
              <a:solidFill>
                <a:srgbClr val="F27E3C"/>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F27E3C"/>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Blad1!$A$2:$A$11</c:f>
              <c:numCache>
                <c:formatCode>General</c:formatCode>
                <c:ptCount val="10"/>
                <c:pt idx="0">
                  <c:v>2017</c:v>
                </c:pt>
                <c:pt idx="1">
                  <c:v>2018</c:v>
                </c:pt>
                <c:pt idx="2">
                  <c:v>2019</c:v>
                </c:pt>
                <c:pt idx="3">
                  <c:v>2020</c:v>
                </c:pt>
                <c:pt idx="4">
                  <c:v>2021</c:v>
                </c:pt>
                <c:pt idx="5">
                  <c:v>2022</c:v>
                </c:pt>
                <c:pt idx="6">
                  <c:v>2023</c:v>
                </c:pt>
                <c:pt idx="7">
                  <c:v>2024</c:v>
                </c:pt>
                <c:pt idx="8">
                  <c:v>2025</c:v>
                </c:pt>
                <c:pt idx="9">
                  <c:v>2026</c:v>
                </c:pt>
              </c:numCache>
            </c:numRef>
          </c:cat>
          <c:val>
            <c:numRef>
              <c:f>Blad1!$B$2:$B$11</c:f>
              <c:numCache>
                <c:formatCode>_-* #\ ##0_-;\-* #\ ##0_-;_-* "-"??_-;_-@_-</c:formatCode>
                <c:ptCount val="10"/>
                <c:pt idx="0">
                  <c:v>5146.3641600000001</c:v>
                </c:pt>
                <c:pt idx="1">
                  <c:v>5202.9741657599998</c:v>
                </c:pt>
                <c:pt idx="2">
                  <c:v>5301.8306749094399</c:v>
                </c:pt>
                <c:pt idx="3">
                  <c:v>5402.5654577327196</c:v>
                </c:pt>
                <c:pt idx="4">
                  <c:v>5478.2013741409774</c:v>
                </c:pt>
                <c:pt idx="5">
                  <c:v>5571.330797501374</c:v>
                </c:pt>
                <c:pt idx="6">
                  <c:v>5799.7553601989302</c:v>
                </c:pt>
                <c:pt idx="7">
                  <c:v>6089.7431282088764</c:v>
                </c:pt>
                <c:pt idx="8">
                  <c:v>6369.8713121064848</c:v>
                </c:pt>
                <c:pt idx="9">
                  <c:v>6583</c:v>
                </c:pt>
              </c:numCache>
            </c:numRef>
          </c:val>
          <c:smooth val="0"/>
          <c:extLst>
            <c:ext xmlns:c16="http://schemas.microsoft.com/office/drawing/2014/chart" uri="{C3380CC4-5D6E-409C-BE32-E72D297353CC}">
              <c16:uniqueId val="{00000000-DD58-2A46-A798-F6FBCD96C8BB}"/>
            </c:ext>
          </c:extLst>
        </c:ser>
        <c:ser>
          <c:idx val="1"/>
          <c:order val="1"/>
          <c:tx>
            <c:strRef>
              <c:f>Blad1!$C$1</c:f>
              <c:strCache>
                <c:ptCount val="1"/>
                <c:pt idx="0">
                  <c:v>CSN SEK</c:v>
                </c:pt>
              </c:strCache>
            </c:strRef>
          </c:tx>
          <c:spPr>
            <a:ln w="38100" cap="rnd">
              <a:solidFill>
                <a:schemeClr val="accent4"/>
              </a:solidFill>
              <a:round/>
            </a:ln>
            <a:effectLst/>
          </c:spPr>
          <c:marker>
            <c:symbol val="circle"/>
            <c:size val="9"/>
            <c:spPr>
              <a:solidFill>
                <a:schemeClr val="accent4"/>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4"/>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Blad1!$A$2:$A$11</c:f>
              <c:numCache>
                <c:formatCode>General</c:formatCode>
                <c:ptCount val="10"/>
                <c:pt idx="0">
                  <c:v>2017</c:v>
                </c:pt>
                <c:pt idx="1">
                  <c:v>2018</c:v>
                </c:pt>
                <c:pt idx="2">
                  <c:v>2019</c:v>
                </c:pt>
                <c:pt idx="3">
                  <c:v>2020</c:v>
                </c:pt>
                <c:pt idx="4">
                  <c:v>2021</c:v>
                </c:pt>
                <c:pt idx="5">
                  <c:v>2022</c:v>
                </c:pt>
                <c:pt idx="6">
                  <c:v>2023</c:v>
                </c:pt>
                <c:pt idx="7">
                  <c:v>2024</c:v>
                </c:pt>
                <c:pt idx="8">
                  <c:v>2025</c:v>
                </c:pt>
                <c:pt idx="9">
                  <c:v>2026</c:v>
                </c:pt>
              </c:numCache>
            </c:numRef>
          </c:cat>
          <c:val>
            <c:numRef>
              <c:f>Blad1!$C$2:$C$11</c:f>
              <c:numCache>
                <c:formatCode>_-* #\ ##0_-;\-* #\ ##0_-;_-* "-"??_-;_-@_-</c:formatCode>
                <c:ptCount val="10"/>
                <c:pt idx="0">
                  <c:v>10850.6665832</c:v>
                </c:pt>
                <c:pt idx="1">
                  <c:v>11314.333246299999</c:v>
                </c:pt>
                <c:pt idx="2">
                  <c:v>11565.6665777</c:v>
                </c:pt>
                <c:pt idx="3">
                  <c:v>11764.999909499998</c:v>
                </c:pt>
                <c:pt idx="4">
                  <c:v>11838.6665756</c:v>
                </c:pt>
                <c:pt idx="5">
                  <c:v>12011.999907599999</c:v>
                </c:pt>
                <c:pt idx="6">
                  <c:v>13056.333232899999</c:v>
                </c:pt>
                <c:pt idx="7">
                  <c:v>14252.3332237</c:v>
                </c:pt>
                <c:pt idx="8">
                  <c:v>14624.887500000001</c:v>
                </c:pt>
                <c:pt idx="9">
                  <c:v>14724.553400000001</c:v>
                </c:pt>
              </c:numCache>
            </c:numRef>
          </c:val>
          <c:smooth val="0"/>
          <c:extLst>
            <c:ext xmlns:c16="http://schemas.microsoft.com/office/drawing/2014/chart" uri="{C3380CC4-5D6E-409C-BE32-E72D297353CC}">
              <c16:uniqueId val="{00000001-DD58-2A46-A798-F6FBCD96C8BB}"/>
            </c:ext>
          </c:extLst>
        </c:ser>
        <c:dLbls>
          <c:showLegendKey val="0"/>
          <c:showVal val="0"/>
          <c:showCatName val="0"/>
          <c:showSerName val="0"/>
          <c:showPercent val="0"/>
          <c:showBubbleSize val="0"/>
        </c:dLbls>
        <c:marker val="1"/>
        <c:smooth val="0"/>
        <c:axId val="431995839"/>
        <c:axId val="431841439"/>
      </c:lineChart>
      <c:catAx>
        <c:axId val="431995839"/>
        <c:scaling>
          <c:orientation val="minMax"/>
        </c:scaling>
        <c:delete val="0"/>
        <c:axPos val="b"/>
        <c:numFmt formatCode="General" sourceLinked="1"/>
        <c:majorTickMark val="none"/>
        <c:minorTickMark val="none"/>
        <c:tickLblPos val="nextTo"/>
        <c:spPr>
          <a:noFill/>
          <a:ln w="12700" cap="flat" cmpd="sng" algn="ctr">
            <a:solidFill>
              <a:schemeClr val="tx2">
                <a:lumMod val="40000"/>
                <a:lumOff val="60000"/>
              </a:schemeClr>
            </a:solidFill>
            <a:prstDash val="dash"/>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sv-SE"/>
          </a:p>
        </c:txPr>
        <c:crossAx val="431841439"/>
        <c:crosses val="autoZero"/>
        <c:auto val="1"/>
        <c:lblAlgn val="ctr"/>
        <c:lblOffset val="100"/>
        <c:noMultiLvlLbl val="0"/>
      </c:catAx>
      <c:valAx>
        <c:axId val="431841439"/>
        <c:scaling>
          <c:orientation val="minMax"/>
          <c:max val="16000"/>
          <c:min val="0"/>
        </c:scaling>
        <c:delete val="0"/>
        <c:axPos val="l"/>
        <c:majorGridlines>
          <c:spPr>
            <a:ln w="12700" cap="flat" cmpd="sng" algn="ctr">
              <a:solidFill>
                <a:schemeClr val="tx2">
                  <a:lumMod val="40000"/>
                  <a:lumOff val="60000"/>
                </a:schemeClr>
              </a:solidFill>
              <a:prstDash val="dash"/>
              <a:round/>
            </a:ln>
            <a:effectLst/>
          </c:spPr>
        </c:majorGridlines>
        <c:numFmt formatCode="#,##0" sourceLinked="0"/>
        <c:majorTickMark val="none"/>
        <c:minorTickMark val="none"/>
        <c:tickLblPos val="nextTo"/>
        <c:spPr>
          <a:noFill/>
          <a:ln w="6350">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sv-SE"/>
          </a:p>
        </c:txPr>
        <c:crossAx val="431995839"/>
        <c:crosses val="autoZero"/>
        <c:crossBetween val="between"/>
        <c:majorUnit val="2000"/>
        <c:minorUnit val="1000"/>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3BAD4BC5-2A6F-0F96-3054-C8FCBF8E66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B4F0B520-1A8B-7BCC-4C10-2193B14E738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4B1A9C2-3120-CE41-8858-43B69A27734C}" type="datetimeFigureOut">
              <a:rPr lang="sv-SE" smtClean="0"/>
              <a:t>2026-02-25</a:t>
            </a:fld>
            <a:endParaRPr lang="sv-SE"/>
          </a:p>
        </p:txBody>
      </p:sp>
      <p:sp>
        <p:nvSpPr>
          <p:cNvPr id="4" name="Platshållare för sidfot 3">
            <a:extLst>
              <a:ext uri="{FF2B5EF4-FFF2-40B4-BE49-F238E27FC236}">
                <a16:creationId xmlns:a16="http://schemas.microsoft.com/office/drawing/2014/main" id="{078B93F3-3628-CA50-6B79-1C0A6F901D2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22F49DC2-9EDA-69A9-30F5-55115C10D07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08F865-ADE1-494C-848C-20DA389E3301}" type="slidenum">
              <a:rPr lang="sv-SE" smtClean="0"/>
              <a:t>‹#›</a:t>
            </a:fld>
            <a:endParaRPr lang="sv-SE"/>
          </a:p>
        </p:txBody>
      </p:sp>
    </p:spTree>
    <p:extLst>
      <p:ext uri="{BB962C8B-B14F-4D97-AF65-F5344CB8AC3E}">
        <p14:creationId xmlns:p14="http://schemas.microsoft.com/office/powerpoint/2010/main" val="23132661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95500A-F1D9-8B43-B79D-A1FE75FB92FC}" type="datetimeFigureOut">
              <a:rPr lang="sv-SE" smtClean="0"/>
              <a:t>2026-02-25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B792B5-E7DB-504C-8F28-1A65110384F9}" type="slidenum">
              <a:rPr lang="sv-SE" smtClean="0"/>
              <a:t>‹#›</a:t>
            </a:fld>
            <a:endParaRPr lang="sv-SE"/>
          </a:p>
        </p:txBody>
      </p:sp>
    </p:spTree>
    <p:extLst>
      <p:ext uri="{BB962C8B-B14F-4D97-AF65-F5344CB8AC3E}">
        <p14:creationId xmlns:p14="http://schemas.microsoft.com/office/powerpoint/2010/main" val="3140413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3B792B5-E7DB-504C-8F28-1A65110384F9}" type="slidenum">
              <a:rPr lang="sv-SE" smtClean="0"/>
              <a:t>1</a:t>
            </a:fld>
            <a:endParaRPr lang="sv-SE"/>
          </a:p>
        </p:txBody>
      </p:sp>
    </p:spTree>
    <p:extLst>
      <p:ext uri="{BB962C8B-B14F-4D97-AF65-F5344CB8AC3E}">
        <p14:creationId xmlns:p14="http://schemas.microsoft.com/office/powerpoint/2010/main" val="17058401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3B792B5-E7DB-504C-8F28-1A65110384F9}" type="slidenum">
              <a:rPr lang="sv-SE" smtClean="0"/>
              <a:t>16</a:t>
            </a:fld>
            <a:endParaRPr lang="sv-SE"/>
          </a:p>
        </p:txBody>
      </p:sp>
    </p:spTree>
    <p:extLst>
      <p:ext uri="{BB962C8B-B14F-4D97-AF65-F5344CB8AC3E}">
        <p14:creationId xmlns:p14="http://schemas.microsoft.com/office/powerpoint/2010/main" val="1485868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3B792B5-E7DB-504C-8F28-1A65110384F9}" type="slidenum">
              <a:rPr lang="sv-SE" smtClean="0"/>
              <a:t>18</a:t>
            </a:fld>
            <a:endParaRPr lang="sv-SE"/>
          </a:p>
        </p:txBody>
      </p:sp>
    </p:spTree>
    <p:extLst>
      <p:ext uri="{BB962C8B-B14F-4D97-AF65-F5344CB8AC3E}">
        <p14:creationId xmlns:p14="http://schemas.microsoft.com/office/powerpoint/2010/main" val="1876979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3B792B5-E7DB-504C-8F28-1A65110384F9}" type="slidenum">
              <a:rPr lang="sv-SE" smtClean="0"/>
              <a:t>19</a:t>
            </a:fld>
            <a:endParaRPr lang="sv-SE"/>
          </a:p>
        </p:txBody>
      </p:sp>
    </p:spTree>
    <p:extLst>
      <p:ext uri="{BB962C8B-B14F-4D97-AF65-F5344CB8AC3E}">
        <p14:creationId xmlns:p14="http://schemas.microsoft.com/office/powerpoint/2010/main" val="1234818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3B792B5-E7DB-504C-8F28-1A65110384F9}" type="slidenum">
              <a:rPr lang="sv-SE" smtClean="0"/>
              <a:t>21</a:t>
            </a:fld>
            <a:endParaRPr lang="sv-SE"/>
          </a:p>
        </p:txBody>
      </p:sp>
    </p:spTree>
    <p:extLst>
      <p:ext uri="{BB962C8B-B14F-4D97-AF65-F5344CB8AC3E}">
        <p14:creationId xmlns:p14="http://schemas.microsoft.com/office/powerpoint/2010/main" val="777418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73B792B5-E7DB-504C-8F28-1A65110384F9}" type="slidenum">
              <a:rPr lang="sv-SE" smtClean="0"/>
              <a:t>2</a:t>
            </a:fld>
            <a:endParaRPr lang="sv-SE"/>
          </a:p>
        </p:txBody>
      </p:sp>
    </p:spTree>
    <p:extLst>
      <p:ext uri="{BB962C8B-B14F-4D97-AF65-F5344CB8AC3E}">
        <p14:creationId xmlns:p14="http://schemas.microsoft.com/office/powerpoint/2010/main" val="1025244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28600" indent="-228600">
              <a:buAutoNum type="arabicPeriod"/>
            </a:pPr>
            <a:endParaRPr lang="sv-SE" dirty="0"/>
          </a:p>
        </p:txBody>
      </p:sp>
      <p:sp>
        <p:nvSpPr>
          <p:cNvPr id="4" name="Platshållare för bildnummer 3"/>
          <p:cNvSpPr>
            <a:spLocks noGrp="1"/>
          </p:cNvSpPr>
          <p:nvPr>
            <p:ph type="sldNum" sz="quarter" idx="5"/>
          </p:nvPr>
        </p:nvSpPr>
        <p:spPr/>
        <p:txBody>
          <a:bodyPr/>
          <a:lstStyle/>
          <a:p>
            <a:fld id="{73B792B5-E7DB-504C-8F28-1A65110384F9}" type="slidenum">
              <a:rPr lang="sv-SE" smtClean="0"/>
              <a:t>3</a:t>
            </a:fld>
            <a:endParaRPr lang="sv-SE"/>
          </a:p>
        </p:txBody>
      </p:sp>
    </p:spTree>
    <p:extLst>
      <p:ext uri="{BB962C8B-B14F-4D97-AF65-F5344CB8AC3E}">
        <p14:creationId xmlns:p14="http://schemas.microsoft.com/office/powerpoint/2010/main" val="2252585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3B792B5-E7DB-504C-8F28-1A65110384F9}" type="slidenum">
              <a:rPr lang="sv-SE" smtClean="0"/>
              <a:t>7</a:t>
            </a:fld>
            <a:endParaRPr lang="sv-SE"/>
          </a:p>
        </p:txBody>
      </p:sp>
    </p:spTree>
    <p:extLst>
      <p:ext uri="{BB962C8B-B14F-4D97-AF65-F5344CB8AC3E}">
        <p14:creationId xmlns:p14="http://schemas.microsoft.com/office/powerpoint/2010/main" val="3417723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3B792B5-E7DB-504C-8F28-1A65110384F9}" type="slidenum">
              <a:rPr lang="sv-SE" smtClean="0"/>
              <a:t>9</a:t>
            </a:fld>
            <a:endParaRPr lang="sv-SE"/>
          </a:p>
        </p:txBody>
      </p:sp>
    </p:spTree>
    <p:extLst>
      <p:ext uri="{BB962C8B-B14F-4D97-AF65-F5344CB8AC3E}">
        <p14:creationId xmlns:p14="http://schemas.microsoft.com/office/powerpoint/2010/main" val="1755540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3B792B5-E7DB-504C-8F28-1A65110384F9}" type="slidenum">
              <a:rPr lang="sv-SE" smtClean="0"/>
              <a:t>10</a:t>
            </a:fld>
            <a:endParaRPr lang="sv-SE"/>
          </a:p>
        </p:txBody>
      </p:sp>
    </p:spTree>
    <p:extLst>
      <p:ext uri="{BB962C8B-B14F-4D97-AF65-F5344CB8AC3E}">
        <p14:creationId xmlns:p14="http://schemas.microsoft.com/office/powerpoint/2010/main" val="1665832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3B792B5-E7DB-504C-8F28-1A65110384F9}" type="slidenum">
              <a:rPr lang="sv-SE" smtClean="0"/>
              <a:t>11</a:t>
            </a:fld>
            <a:endParaRPr lang="sv-SE"/>
          </a:p>
        </p:txBody>
      </p:sp>
    </p:spTree>
    <p:extLst>
      <p:ext uri="{BB962C8B-B14F-4D97-AF65-F5344CB8AC3E}">
        <p14:creationId xmlns:p14="http://schemas.microsoft.com/office/powerpoint/2010/main" val="1061109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B792B5-E7DB-504C-8F28-1A65110384F9}"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85666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3B792B5-E7DB-504C-8F28-1A65110384F9}" type="slidenum">
              <a:rPr lang="sv-SE" smtClean="0"/>
              <a:t>15</a:t>
            </a:fld>
            <a:endParaRPr lang="sv-SE"/>
          </a:p>
        </p:txBody>
      </p:sp>
    </p:spTree>
    <p:extLst>
      <p:ext uri="{BB962C8B-B14F-4D97-AF65-F5344CB8AC3E}">
        <p14:creationId xmlns:p14="http://schemas.microsoft.com/office/powerpoint/2010/main" val="1618099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6_Rubrikbild">
    <p:spTree>
      <p:nvGrpSpPr>
        <p:cNvPr id="1" name=""/>
        <p:cNvGrpSpPr/>
        <p:nvPr/>
      </p:nvGrpSpPr>
      <p:grpSpPr>
        <a:xfrm>
          <a:off x="0" y="0"/>
          <a:ext cx="0" cy="0"/>
          <a:chOff x="0" y="0"/>
          <a:chExt cx="0" cy="0"/>
        </a:xfrm>
      </p:grpSpPr>
      <p:sp>
        <p:nvSpPr>
          <p:cNvPr id="4" name="Platshållare för text 21">
            <a:extLst>
              <a:ext uri="{FF2B5EF4-FFF2-40B4-BE49-F238E27FC236}">
                <a16:creationId xmlns:a16="http://schemas.microsoft.com/office/drawing/2014/main" id="{69EC83F9-2825-DF5B-E8F2-2D3E8A2EB5D5}"/>
              </a:ext>
            </a:extLst>
          </p:cNvPr>
          <p:cNvSpPr>
            <a:spLocks noGrp="1"/>
          </p:cNvSpPr>
          <p:nvPr>
            <p:ph type="body" sz="quarter" idx="17" hasCustomPrompt="1"/>
          </p:nvPr>
        </p:nvSpPr>
        <p:spPr>
          <a:xfrm>
            <a:off x="204541" y="6581775"/>
            <a:ext cx="11987459" cy="276225"/>
          </a:xfrm>
        </p:spPr>
        <p:txBody>
          <a:bodyPr>
            <a:normAutofit/>
          </a:bodyPr>
          <a:lstStyle>
            <a:lvl1pPr>
              <a:defRPr sz="1200" i="1">
                <a:solidFill>
                  <a:schemeClr val="tx2"/>
                </a:solidFill>
              </a:defRPr>
            </a:lvl1pPr>
          </a:lstStyle>
          <a:p>
            <a:pPr lvl="0"/>
            <a:r>
              <a:rPr lang="sv-SE" dirty="0"/>
              <a:t>Källa</a:t>
            </a:r>
          </a:p>
        </p:txBody>
      </p:sp>
      <p:sp>
        <p:nvSpPr>
          <p:cNvPr id="9" name="Platshållare för innehåll 8">
            <a:extLst>
              <a:ext uri="{FF2B5EF4-FFF2-40B4-BE49-F238E27FC236}">
                <a16:creationId xmlns:a16="http://schemas.microsoft.com/office/drawing/2014/main" id="{C23800E5-FC5E-9F91-BF34-49A3B1A39519}"/>
              </a:ext>
            </a:extLst>
          </p:cNvPr>
          <p:cNvSpPr>
            <a:spLocks noGrp="1"/>
          </p:cNvSpPr>
          <p:nvPr>
            <p:ph sz="quarter" idx="18" hasCustomPrompt="1"/>
          </p:nvPr>
        </p:nvSpPr>
        <p:spPr>
          <a:xfrm>
            <a:off x="766593" y="2710054"/>
            <a:ext cx="3417887" cy="1197878"/>
          </a:xfrm>
        </p:spPr>
        <p:txBody>
          <a:bodyPr/>
          <a:lstStyle/>
          <a:p>
            <a:pPr lvl="0"/>
            <a:r>
              <a:rPr lang="sv-SE"/>
              <a:t>Text</a:t>
            </a:r>
          </a:p>
        </p:txBody>
      </p:sp>
      <p:sp>
        <p:nvSpPr>
          <p:cNvPr id="13" name="Platshållare för text 11">
            <a:extLst>
              <a:ext uri="{FF2B5EF4-FFF2-40B4-BE49-F238E27FC236}">
                <a16:creationId xmlns:a16="http://schemas.microsoft.com/office/drawing/2014/main" id="{1AC032E2-E803-526B-E8CA-FB1244FBCE36}"/>
              </a:ext>
            </a:extLst>
          </p:cNvPr>
          <p:cNvSpPr>
            <a:spLocks noGrp="1"/>
          </p:cNvSpPr>
          <p:nvPr>
            <p:ph type="body" sz="quarter" idx="19" hasCustomPrompt="1"/>
          </p:nvPr>
        </p:nvSpPr>
        <p:spPr>
          <a:xfrm>
            <a:off x="1184071" y="4007224"/>
            <a:ext cx="2634894" cy="510089"/>
          </a:xfrm>
        </p:spPr>
        <p:txBody>
          <a:bodyPr lIns="0" tIns="0" rIns="0" bIns="0" anchor="b">
            <a:noAutofit/>
          </a:bodyPr>
          <a:lstStyle>
            <a:lvl1pPr algn="ctr">
              <a:lnSpc>
                <a:spcPct val="100000"/>
              </a:lnSpc>
              <a:spcBef>
                <a:spcPts val="0"/>
              </a:spcBef>
              <a:spcAft>
                <a:spcPts val="0"/>
              </a:spcAft>
              <a:defRPr sz="1600" b="0" i="0">
                <a:solidFill>
                  <a:schemeClr val="accent4"/>
                </a:solidFill>
                <a:latin typeface="Aptos" panose="020B0004020202020204" pitchFamily="34" charset="0"/>
              </a:defRPr>
            </a:lvl1pPr>
          </a:lstStyle>
          <a:p>
            <a:pPr lvl="0"/>
            <a:r>
              <a:rPr lang="sv-SE" dirty="0"/>
              <a:t>Rubrik</a:t>
            </a:r>
          </a:p>
        </p:txBody>
      </p:sp>
      <p:sp>
        <p:nvSpPr>
          <p:cNvPr id="14" name="Platshållare för text 11">
            <a:extLst>
              <a:ext uri="{FF2B5EF4-FFF2-40B4-BE49-F238E27FC236}">
                <a16:creationId xmlns:a16="http://schemas.microsoft.com/office/drawing/2014/main" id="{ED4AF6D3-0909-516E-5B67-686E0F0DF4A1}"/>
              </a:ext>
            </a:extLst>
          </p:cNvPr>
          <p:cNvSpPr>
            <a:spLocks noGrp="1"/>
          </p:cNvSpPr>
          <p:nvPr>
            <p:ph type="body" sz="quarter" idx="20" hasCustomPrompt="1"/>
          </p:nvPr>
        </p:nvSpPr>
        <p:spPr>
          <a:xfrm>
            <a:off x="1184071" y="4483365"/>
            <a:ext cx="2634894" cy="1033567"/>
          </a:xfrm>
        </p:spPr>
        <p:txBody>
          <a:bodyPr wrap="none" lIns="0" tIns="0" rIns="0" bIns="0">
            <a:noAutofit/>
          </a:bodyPr>
          <a:lstStyle>
            <a:lvl1pPr algn="ctr">
              <a:lnSpc>
                <a:spcPct val="100000"/>
              </a:lnSpc>
              <a:spcBef>
                <a:spcPts val="0"/>
              </a:spcBef>
              <a:spcAft>
                <a:spcPts val="0"/>
              </a:spcAft>
              <a:defRPr sz="6000" b="0" i="0">
                <a:solidFill>
                  <a:schemeClr val="accent4"/>
                </a:solidFill>
                <a:latin typeface="Aptos ExtraBold" panose="020B0004020202020204" pitchFamily="34" charset="0"/>
              </a:defRPr>
            </a:lvl1pPr>
          </a:lstStyle>
          <a:p>
            <a:pPr lvl="0"/>
            <a:r>
              <a:rPr lang="sv-SE" dirty="0"/>
              <a:t>XX</a:t>
            </a:r>
          </a:p>
        </p:txBody>
      </p:sp>
      <p:sp>
        <p:nvSpPr>
          <p:cNvPr id="22" name="Platshållare för innehåll 8">
            <a:extLst>
              <a:ext uri="{FF2B5EF4-FFF2-40B4-BE49-F238E27FC236}">
                <a16:creationId xmlns:a16="http://schemas.microsoft.com/office/drawing/2014/main" id="{32CA15B3-BAC8-5020-EE8D-8A4EF568DF35}"/>
              </a:ext>
            </a:extLst>
          </p:cNvPr>
          <p:cNvSpPr>
            <a:spLocks noGrp="1"/>
          </p:cNvSpPr>
          <p:nvPr>
            <p:ph sz="quarter" idx="24" hasCustomPrompt="1"/>
          </p:nvPr>
        </p:nvSpPr>
        <p:spPr>
          <a:xfrm>
            <a:off x="4393283" y="2710054"/>
            <a:ext cx="3417887" cy="1197878"/>
          </a:xfrm>
        </p:spPr>
        <p:txBody>
          <a:bodyPr/>
          <a:lstStyle/>
          <a:p>
            <a:pPr lvl="0"/>
            <a:r>
              <a:rPr lang="sv-SE"/>
              <a:t>Text</a:t>
            </a:r>
          </a:p>
        </p:txBody>
      </p:sp>
      <p:sp>
        <p:nvSpPr>
          <p:cNvPr id="23" name="Platshållare för text 11">
            <a:extLst>
              <a:ext uri="{FF2B5EF4-FFF2-40B4-BE49-F238E27FC236}">
                <a16:creationId xmlns:a16="http://schemas.microsoft.com/office/drawing/2014/main" id="{2DD965E1-E11C-B1A4-D1F7-609678DE6854}"/>
              </a:ext>
            </a:extLst>
          </p:cNvPr>
          <p:cNvSpPr>
            <a:spLocks noGrp="1"/>
          </p:cNvSpPr>
          <p:nvPr>
            <p:ph type="body" sz="quarter" idx="25" hasCustomPrompt="1"/>
          </p:nvPr>
        </p:nvSpPr>
        <p:spPr>
          <a:xfrm>
            <a:off x="4810761" y="4007224"/>
            <a:ext cx="2634894" cy="510089"/>
          </a:xfrm>
        </p:spPr>
        <p:txBody>
          <a:bodyPr lIns="0" tIns="0" rIns="0" bIns="0" anchor="b">
            <a:noAutofit/>
          </a:bodyPr>
          <a:lstStyle>
            <a:lvl1pPr algn="ctr">
              <a:lnSpc>
                <a:spcPct val="100000"/>
              </a:lnSpc>
              <a:spcBef>
                <a:spcPts val="0"/>
              </a:spcBef>
              <a:spcAft>
                <a:spcPts val="0"/>
              </a:spcAft>
              <a:defRPr sz="1600" b="0" i="0">
                <a:solidFill>
                  <a:schemeClr val="accent4"/>
                </a:solidFill>
                <a:latin typeface="Aptos" panose="020B0004020202020204" pitchFamily="34" charset="0"/>
              </a:defRPr>
            </a:lvl1pPr>
          </a:lstStyle>
          <a:p>
            <a:pPr lvl="0"/>
            <a:r>
              <a:rPr lang="sv-SE" dirty="0"/>
              <a:t>Rubrik</a:t>
            </a:r>
          </a:p>
        </p:txBody>
      </p:sp>
      <p:sp>
        <p:nvSpPr>
          <p:cNvPr id="24" name="Platshållare för text 11">
            <a:extLst>
              <a:ext uri="{FF2B5EF4-FFF2-40B4-BE49-F238E27FC236}">
                <a16:creationId xmlns:a16="http://schemas.microsoft.com/office/drawing/2014/main" id="{0E34E9C1-0D98-46F0-C083-02F1B8D03B1F}"/>
              </a:ext>
            </a:extLst>
          </p:cNvPr>
          <p:cNvSpPr>
            <a:spLocks noGrp="1"/>
          </p:cNvSpPr>
          <p:nvPr>
            <p:ph type="body" sz="quarter" idx="26" hasCustomPrompt="1"/>
          </p:nvPr>
        </p:nvSpPr>
        <p:spPr>
          <a:xfrm>
            <a:off x="4810761" y="4483365"/>
            <a:ext cx="2634894" cy="1033567"/>
          </a:xfrm>
        </p:spPr>
        <p:txBody>
          <a:bodyPr wrap="none" lIns="0" tIns="0" rIns="0" bIns="0">
            <a:noAutofit/>
          </a:bodyPr>
          <a:lstStyle>
            <a:lvl1pPr algn="ctr">
              <a:lnSpc>
                <a:spcPct val="100000"/>
              </a:lnSpc>
              <a:spcBef>
                <a:spcPts val="0"/>
              </a:spcBef>
              <a:spcAft>
                <a:spcPts val="0"/>
              </a:spcAft>
              <a:defRPr sz="6000" b="0" i="0">
                <a:solidFill>
                  <a:schemeClr val="accent4"/>
                </a:solidFill>
                <a:latin typeface="Aptos ExtraBold" panose="020B0004020202020204" pitchFamily="34" charset="0"/>
              </a:defRPr>
            </a:lvl1pPr>
          </a:lstStyle>
          <a:p>
            <a:pPr lvl="0"/>
            <a:r>
              <a:rPr lang="sv-SE" dirty="0"/>
              <a:t>XX</a:t>
            </a:r>
          </a:p>
        </p:txBody>
      </p:sp>
      <p:sp>
        <p:nvSpPr>
          <p:cNvPr id="2" name="Rubrik 1">
            <a:extLst>
              <a:ext uri="{FF2B5EF4-FFF2-40B4-BE49-F238E27FC236}">
                <a16:creationId xmlns:a16="http://schemas.microsoft.com/office/drawing/2014/main" id="{9D6D9563-8A0A-2964-37D8-A0EA3ABF6030}"/>
              </a:ext>
            </a:extLst>
          </p:cNvPr>
          <p:cNvSpPr>
            <a:spLocks noGrp="1"/>
          </p:cNvSpPr>
          <p:nvPr>
            <p:ph type="title" hasCustomPrompt="1"/>
          </p:nvPr>
        </p:nvSpPr>
        <p:spPr>
          <a:xfrm>
            <a:off x="766592" y="848103"/>
            <a:ext cx="10658816" cy="614938"/>
          </a:xfrm>
        </p:spPr>
        <p:txBody>
          <a:bodyPr anchor="t"/>
          <a:lstStyle>
            <a:lvl1pPr>
              <a:lnSpc>
                <a:spcPct val="100000"/>
              </a:lnSpc>
              <a:defRPr/>
            </a:lvl1pPr>
          </a:lstStyle>
          <a:p>
            <a:r>
              <a:rPr lang="sv-SE" dirty="0"/>
              <a:t>Rubrik</a:t>
            </a:r>
          </a:p>
        </p:txBody>
      </p:sp>
      <p:sp>
        <p:nvSpPr>
          <p:cNvPr id="7" name="Platshållare för innehåll 8">
            <a:extLst>
              <a:ext uri="{FF2B5EF4-FFF2-40B4-BE49-F238E27FC236}">
                <a16:creationId xmlns:a16="http://schemas.microsoft.com/office/drawing/2014/main" id="{9D40473C-EE14-F51F-A3D9-9721364E9F94}"/>
              </a:ext>
            </a:extLst>
          </p:cNvPr>
          <p:cNvSpPr>
            <a:spLocks noGrp="1"/>
          </p:cNvSpPr>
          <p:nvPr>
            <p:ph sz="quarter" idx="27" hasCustomPrompt="1"/>
          </p:nvPr>
        </p:nvSpPr>
        <p:spPr>
          <a:xfrm>
            <a:off x="8007520" y="2710054"/>
            <a:ext cx="3417887" cy="1197878"/>
          </a:xfrm>
        </p:spPr>
        <p:txBody>
          <a:bodyPr/>
          <a:lstStyle/>
          <a:p>
            <a:pPr lvl="0"/>
            <a:r>
              <a:rPr lang="sv-SE"/>
              <a:t>Text</a:t>
            </a:r>
          </a:p>
        </p:txBody>
      </p:sp>
      <p:sp>
        <p:nvSpPr>
          <p:cNvPr id="8" name="Platshållare för text 11">
            <a:extLst>
              <a:ext uri="{FF2B5EF4-FFF2-40B4-BE49-F238E27FC236}">
                <a16:creationId xmlns:a16="http://schemas.microsoft.com/office/drawing/2014/main" id="{248498BB-07EE-8C05-2546-6C046526572B}"/>
              </a:ext>
            </a:extLst>
          </p:cNvPr>
          <p:cNvSpPr>
            <a:spLocks noGrp="1"/>
          </p:cNvSpPr>
          <p:nvPr>
            <p:ph type="body" sz="quarter" idx="28" hasCustomPrompt="1"/>
          </p:nvPr>
        </p:nvSpPr>
        <p:spPr>
          <a:xfrm>
            <a:off x="8424998" y="4007224"/>
            <a:ext cx="2634894" cy="510089"/>
          </a:xfrm>
        </p:spPr>
        <p:txBody>
          <a:bodyPr lIns="0" tIns="0" rIns="0" bIns="0" anchor="b">
            <a:noAutofit/>
          </a:bodyPr>
          <a:lstStyle>
            <a:lvl1pPr algn="ctr">
              <a:lnSpc>
                <a:spcPct val="100000"/>
              </a:lnSpc>
              <a:spcBef>
                <a:spcPts val="0"/>
              </a:spcBef>
              <a:spcAft>
                <a:spcPts val="0"/>
              </a:spcAft>
              <a:defRPr sz="1600" b="0" i="0">
                <a:solidFill>
                  <a:schemeClr val="accent4"/>
                </a:solidFill>
                <a:latin typeface="Aptos" panose="020B0004020202020204" pitchFamily="34" charset="0"/>
              </a:defRPr>
            </a:lvl1pPr>
          </a:lstStyle>
          <a:p>
            <a:pPr lvl="0"/>
            <a:r>
              <a:rPr lang="sv-SE" dirty="0"/>
              <a:t>Rubrik</a:t>
            </a:r>
          </a:p>
        </p:txBody>
      </p:sp>
      <p:sp>
        <p:nvSpPr>
          <p:cNvPr id="10" name="Platshållare för text 11">
            <a:extLst>
              <a:ext uri="{FF2B5EF4-FFF2-40B4-BE49-F238E27FC236}">
                <a16:creationId xmlns:a16="http://schemas.microsoft.com/office/drawing/2014/main" id="{659C4981-4EB8-8432-A9D8-C339C9D6FF94}"/>
              </a:ext>
            </a:extLst>
          </p:cNvPr>
          <p:cNvSpPr>
            <a:spLocks noGrp="1"/>
          </p:cNvSpPr>
          <p:nvPr>
            <p:ph type="body" sz="quarter" idx="29" hasCustomPrompt="1"/>
          </p:nvPr>
        </p:nvSpPr>
        <p:spPr>
          <a:xfrm>
            <a:off x="8424998" y="4483365"/>
            <a:ext cx="2634894" cy="1033567"/>
          </a:xfrm>
        </p:spPr>
        <p:txBody>
          <a:bodyPr wrap="none" lIns="0" tIns="0" rIns="0" bIns="0">
            <a:noAutofit/>
          </a:bodyPr>
          <a:lstStyle>
            <a:lvl1pPr algn="ctr">
              <a:lnSpc>
                <a:spcPct val="100000"/>
              </a:lnSpc>
              <a:spcBef>
                <a:spcPts val="0"/>
              </a:spcBef>
              <a:spcAft>
                <a:spcPts val="0"/>
              </a:spcAft>
              <a:defRPr sz="6000" b="0" i="0">
                <a:solidFill>
                  <a:schemeClr val="accent4"/>
                </a:solidFill>
                <a:latin typeface="Aptos ExtraBold" panose="020B0004020202020204" pitchFamily="34" charset="0"/>
              </a:defRPr>
            </a:lvl1pPr>
          </a:lstStyle>
          <a:p>
            <a:pPr lvl="0"/>
            <a:r>
              <a:rPr lang="sv-SE" dirty="0"/>
              <a:t>XX</a:t>
            </a:r>
          </a:p>
        </p:txBody>
      </p:sp>
      <p:sp>
        <p:nvSpPr>
          <p:cNvPr id="5" name="Platshållare för text 11">
            <a:extLst>
              <a:ext uri="{FF2B5EF4-FFF2-40B4-BE49-F238E27FC236}">
                <a16:creationId xmlns:a16="http://schemas.microsoft.com/office/drawing/2014/main" id="{D50E2772-9CA2-7CB6-22EF-B839455FD23C}"/>
              </a:ext>
            </a:extLst>
          </p:cNvPr>
          <p:cNvSpPr>
            <a:spLocks noGrp="1"/>
          </p:cNvSpPr>
          <p:nvPr>
            <p:ph type="body" sz="quarter" idx="12" hasCustomPrompt="1"/>
          </p:nvPr>
        </p:nvSpPr>
        <p:spPr>
          <a:xfrm>
            <a:off x="766591" y="1493519"/>
            <a:ext cx="10264081" cy="1143000"/>
          </a:xfrm>
        </p:spPr>
        <p:txBody>
          <a:bodyPr lIns="0" tIns="0" rIns="0" bIns="0" anchor="t">
            <a:normAutofit/>
          </a:bodyPr>
          <a:lstStyle>
            <a:lvl1pPr indent="277200">
              <a:lnSpc>
                <a:spcPct val="110000"/>
              </a:lnSpc>
              <a:spcBef>
                <a:spcPts val="0"/>
              </a:spcBef>
              <a:spcAft>
                <a:spcPts val="0"/>
              </a:spcAft>
              <a:buFont typeface="Systemtypsnitt normalt"/>
              <a:buChar char="→"/>
              <a:defRPr sz="1500" b="0" i="0">
                <a:solidFill>
                  <a:schemeClr val="tx2"/>
                </a:solidFill>
                <a:latin typeface="+mn-lt"/>
              </a:defRPr>
            </a:lvl1pPr>
          </a:lstStyle>
          <a:p>
            <a:pPr lvl="0"/>
            <a:r>
              <a:rPr lang="sv-SE" dirty="0"/>
              <a:t>Text</a:t>
            </a:r>
          </a:p>
          <a:p>
            <a:pPr lvl="0"/>
            <a:r>
              <a:rPr lang="sv-SE" dirty="0"/>
              <a:t>Text</a:t>
            </a:r>
          </a:p>
          <a:p>
            <a:pPr lvl="0"/>
            <a:r>
              <a:rPr lang="sv-SE" dirty="0"/>
              <a:t>Text</a:t>
            </a:r>
          </a:p>
        </p:txBody>
      </p:sp>
    </p:spTree>
    <p:extLst>
      <p:ext uri="{BB962C8B-B14F-4D97-AF65-F5344CB8AC3E}">
        <p14:creationId xmlns:p14="http://schemas.microsoft.com/office/powerpoint/2010/main" val="1317503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vå diagram">
    <p:spTree>
      <p:nvGrpSpPr>
        <p:cNvPr id="1" name=""/>
        <p:cNvGrpSpPr/>
        <p:nvPr/>
      </p:nvGrpSpPr>
      <p:grpSpPr>
        <a:xfrm>
          <a:off x="0" y="0"/>
          <a:ext cx="0" cy="0"/>
          <a:chOff x="0" y="0"/>
          <a:chExt cx="0" cy="0"/>
        </a:xfrm>
      </p:grpSpPr>
      <p:sp>
        <p:nvSpPr>
          <p:cNvPr id="8" name="Platshållare för diagram 7">
            <a:extLst>
              <a:ext uri="{FF2B5EF4-FFF2-40B4-BE49-F238E27FC236}">
                <a16:creationId xmlns:a16="http://schemas.microsoft.com/office/drawing/2014/main" id="{20D1B867-0C97-564C-4755-A7D7515DD8F3}"/>
              </a:ext>
            </a:extLst>
          </p:cNvPr>
          <p:cNvSpPr>
            <a:spLocks noGrp="1"/>
          </p:cNvSpPr>
          <p:nvPr>
            <p:ph type="chart" sz="quarter" idx="10"/>
          </p:nvPr>
        </p:nvSpPr>
        <p:spPr>
          <a:xfrm>
            <a:off x="766593" y="2636519"/>
            <a:ext cx="3898004" cy="3510537"/>
          </a:xfrm>
        </p:spPr>
        <p:txBody>
          <a:bodyPr/>
          <a:lstStyle/>
          <a:p>
            <a:endParaRPr lang="sv-SE"/>
          </a:p>
        </p:txBody>
      </p:sp>
      <p:sp>
        <p:nvSpPr>
          <p:cNvPr id="2" name="Platshållare för diagram 7">
            <a:extLst>
              <a:ext uri="{FF2B5EF4-FFF2-40B4-BE49-F238E27FC236}">
                <a16:creationId xmlns:a16="http://schemas.microsoft.com/office/drawing/2014/main" id="{3735BAFC-174D-902F-7D18-E019A56D98FB}"/>
              </a:ext>
            </a:extLst>
          </p:cNvPr>
          <p:cNvSpPr>
            <a:spLocks noGrp="1"/>
          </p:cNvSpPr>
          <p:nvPr>
            <p:ph type="chart" sz="quarter" idx="13"/>
          </p:nvPr>
        </p:nvSpPr>
        <p:spPr>
          <a:xfrm>
            <a:off x="4861367" y="2636519"/>
            <a:ext cx="6564040" cy="3510537"/>
          </a:xfrm>
        </p:spPr>
        <p:txBody>
          <a:bodyPr/>
          <a:lstStyle/>
          <a:p>
            <a:endParaRPr lang="sv-SE"/>
          </a:p>
        </p:txBody>
      </p:sp>
      <p:sp>
        <p:nvSpPr>
          <p:cNvPr id="5" name="Platshållare för text 21">
            <a:extLst>
              <a:ext uri="{FF2B5EF4-FFF2-40B4-BE49-F238E27FC236}">
                <a16:creationId xmlns:a16="http://schemas.microsoft.com/office/drawing/2014/main" id="{67BDEFCB-57B4-6249-8785-22403FA59D75}"/>
              </a:ext>
            </a:extLst>
          </p:cNvPr>
          <p:cNvSpPr>
            <a:spLocks noGrp="1"/>
          </p:cNvSpPr>
          <p:nvPr>
            <p:ph type="body" sz="quarter" idx="17" hasCustomPrompt="1"/>
          </p:nvPr>
        </p:nvSpPr>
        <p:spPr>
          <a:xfrm>
            <a:off x="200025" y="6581775"/>
            <a:ext cx="12006152" cy="276225"/>
          </a:xfrm>
        </p:spPr>
        <p:txBody>
          <a:bodyPr>
            <a:normAutofit/>
          </a:bodyPr>
          <a:lstStyle>
            <a:lvl1pPr>
              <a:defRPr sz="1200" b="0" i="1">
                <a:solidFill>
                  <a:schemeClr val="tx2"/>
                </a:solidFill>
                <a:latin typeface="+mn-lt"/>
              </a:defRPr>
            </a:lvl1pPr>
          </a:lstStyle>
          <a:p>
            <a:pPr lvl="0"/>
            <a:r>
              <a:rPr lang="sv-SE"/>
              <a:t>Källa</a:t>
            </a:r>
          </a:p>
        </p:txBody>
      </p:sp>
      <p:sp>
        <p:nvSpPr>
          <p:cNvPr id="7" name="Rubrik 1">
            <a:extLst>
              <a:ext uri="{FF2B5EF4-FFF2-40B4-BE49-F238E27FC236}">
                <a16:creationId xmlns:a16="http://schemas.microsoft.com/office/drawing/2014/main" id="{925E2D24-880F-4A9E-194A-75AD1A8152F4}"/>
              </a:ext>
            </a:extLst>
          </p:cNvPr>
          <p:cNvSpPr>
            <a:spLocks noGrp="1"/>
          </p:cNvSpPr>
          <p:nvPr>
            <p:ph type="title" hasCustomPrompt="1"/>
          </p:nvPr>
        </p:nvSpPr>
        <p:spPr>
          <a:xfrm>
            <a:off x="766592" y="848103"/>
            <a:ext cx="10658816" cy="614938"/>
          </a:xfrm>
        </p:spPr>
        <p:txBody>
          <a:bodyPr anchor="t"/>
          <a:lstStyle>
            <a:lvl1pPr>
              <a:lnSpc>
                <a:spcPct val="100000"/>
              </a:lnSpc>
              <a:defRPr/>
            </a:lvl1pPr>
          </a:lstStyle>
          <a:p>
            <a:r>
              <a:rPr lang="sv-SE" dirty="0"/>
              <a:t>Rubrik</a:t>
            </a:r>
          </a:p>
        </p:txBody>
      </p:sp>
      <p:sp>
        <p:nvSpPr>
          <p:cNvPr id="3" name="Platshållare för text 11">
            <a:extLst>
              <a:ext uri="{FF2B5EF4-FFF2-40B4-BE49-F238E27FC236}">
                <a16:creationId xmlns:a16="http://schemas.microsoft.com/office/drawing/2014/main" id="{040D88C2-9862-3B8A-BFB4-72AB80D5FFFA}"/>
              </a:ext>
            </a:extLst>
          </p:cNvPr>
          <p:cNvSpPr>
            <a:spLocks noGrp="1"/>
          </p:cNvSpPr>
          <p:nvPr>
            <p:ph type="body" sz="quarter" idx="12" hasCustomPrompt="1"/>
          </p:nvPr>
        </p:nvSpPr>
        <p:spPr>
          <a:xfrm>
            <a:off x="766591" y="1493519"/>
            <a:ext cx="10264081" cy="1143000"/>
          </a:xfrm>
        </p:spPr>
        <p:txBody>
          <a:bodyPr lIns="0" tIns="0" rIns="0" bIns="0" anchor="t">
            <a:normAutofit/>
          </a:bodyPr>
          <a:lstStyle>
            <a:lvl1pPr indent="277200">
              <a:lnSpc>
                <a:spcPct val="110000"/>
              </a:lnSpc>
              <a:spcBef>
                <a:spcPts val="0"/>
              </a:spcBef>
              <a:spcAft>
                <a:spcPts val="0"/>
              </a:spcAft>
              <a:buFont typeface="Systemtypsnitt normalt"/>
              <a:buChar char="→"/>
              <a:defRPr sz="1500" b="0" i="0">
                <a:solidFill>
                  <a:schemeClr val="tx2"/>
                </a:solidFill>
                <a:latin typeface="+mn-lt"/>
              </a:defRPr>
            </a:lvl1pPr>
          </a:lstStyle>
          <a:p>
            <a:pPr lvl="0"/>
            <a:r>
              <a:rPr lang="sv-SE" dirty="0"/>
              <a:t>Text</a:t>
            </a:r>
          </a:p>
          <a:p>
            <a:pPr lvl="0"/>
            <a:r>
              <a:rPr lang="sv-SE" dirty="0"/>
              <a:t>Text</a:t>
            </a:r>
          </a:p>
          <a:p>
            <a:pPr lvl="0"/>
            <a:r>
              <a:rPr lang="sv-SE" dirty="0"/>
              <a:t>Text</a:t>
            </a:r>
          </a:p>
        </p:txBody>
      </p:sp>
    </p:spTree>
    <p:extLst>
      <p:ext uri="{BB962C8B-B14F-4D97-AF65-F5344CB8AC3E}">
        <p14:creationId xmlns:p14="http://schemas.microsoft.com/office/powerpoint/2010/main" val="785200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elsida">
    <p:spTree>
      <p:nvGrpSpPr>
        <p:cNvPr id="1" name=""/>
        <p:cNvGrpSpPr/>
        <p:nvPr/>
      </p:nvGrpSpPr>
      <p:grpSpPr>
        <a:xfrm>
          <a:off x="0" y="0"/>
          <a:ext cx="0" cy="0"/>
          <a:chOff x="0" y="0"/>
          <a:chExt cx="0" cy="0"/>
        </a:xfrm>
      </p:grpSpPr>
      <p:sp>
        <p:nvSpPr>
          <p:cNvPr id="7" name="Platshållare för text 11">
            <a:extLst>
              <a:ext uri="{FF2B5EF4-FFF2-40B4-BE49-F238E27FC236}">
                <a16:creationId xmlns:a16="http://schemas.microsoft.com/office/drawing/2014/main" id="{00884D76-A5FB-21C1-3EE3-267F28B2C644}"/>
              </a:ext>
            </a:extLst>
          </p:cNvPr>
          <p:cNvSpPr>
            <a:spLocks noGrp="1"/>
          </p:cNvSpPr>
          <p:nvPr>
            <p:ph type="body" sz="quarter" idx="12" hasCustomPrompt="1"/>
          </p:nvPr>
        </p:nvSpPr>
        <p:spPr>
          <a:xfrm>
            <a:off x="507436" y="5264332"/>
            <a:ext cx="9237855" cy="1154278"/>
          </a:xfrm>
        </p:spPr>
        <p:txBody>
          <a:bodyPr lIns="0" tIns="0" rIns="0" bIns="0" anchor="b">
            <a:normAutofit/>
          </a:bodyPr>
          <a:lstStyle>
            <a:lvl1pPr algn="l">
              <a:lnSpc>
                <a:spcPct val="100000"/>
              </a:lnSpc>
              <a:spcBef>
                <a:spcPts val="0"/>
              </a:spcBef>
              <a:spcAft>
                <a:spcPts val="0"/>
              </a:spcAft>
              <a:defRPr sz="1500" b="0" i="0">
                <a:solidFill>
                  <a:srgbClr val="EDF4F6"/>
                </a:solidFill>
                <a:latin typeface="Aptos Light" panose="020B0004020202020204" pitchFamily="34" charset="0"/>
              </a:defRPr>
            </a:lvl1pPr>
          </a:lstStyle>
          <a:p>
            <a:pPr lvl="0"/>
            <a:r>
              <a:rPr lang="sv-SE" dirty="0"/>
              <a:t>Ingress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dirty="0"/>
              <a:t>Ingress</a:t>
            </a:r>
          </a:p>
        </p:txBody>
      </p:sp>
      <p:pic>
        <p:nvPicPr>
          <p:cNvPr id="5" name="Bildobjekt 4" descr="En bild som visar Teckensnitt, text, Grafik, symbol&#10;&#10;Automatiskt genererad beskrivning">
            <a:extLst>
              <a:ext uri="{FF2B5EF4-FFF2-40B4-BE49-F238E27FC236}">
                <a16:creationId xmlns:a16="http://schemas.microsoft.com/office/drawing/2014/main" id="{6ADEADF0-45DD-E3F7-F97C-EF036401C54F}"/>
              </a:ext>
            </a:extLst>
          </p:cNvPr>
          <p:cNvPicPr>
            <a:picLocks noChangeAspect="1"/>
          </p:cNvPicPr>
          <p:nvPr userDrawn="1"/>
        </p:nvPicPr>
        <p:blipFill>
          <a:blip r:embed="rId2"/>
          <a:stretch>
            <a:fillRect/>
          </a:stretch>
        </p:blipFill>
        <p:spPr>
          <a:xfrm>
            <a:off x="10531264" y="5935393"/>
            <a:ext cx="1205552" cy="522406"/>
          </a:xfrm>
          <a:prstGeom prst="rect">
            <a:avLst/>
          </a:prstGeom>
        </p:spPr>
      </p:pic>
    </p:spTree>
    <p:extLst>
      <p:ext uri="{BB962C8B-B14F-4D97-AF65-F5344CB8AC3E}">
        <p14:creationId xmlns:p14="http://schemas.microsoft.com/office/powerpoint/2010/main" val="18243254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el">
    <p:spTree>
      <p:nvGrpSpPr>
        <p:cNvPr id="1" name=""/>
        <p:cNvGrpSpPr/>
        <p:nvPr/>
      </p:nvGrpSpPr>
      <p:grpSpPr>
        <a:xfrm>
          <a:off x="0" y="0"/>
          <a:ext cx="0" cy="0"/>
          <a:chOff x="0" y="0"/>
          <a:chExt cx="0" cy="0"/>
        </a:xfrm>
      </p:grpSpPr>
      <p:sp>
        <p:nvSpPr>
          <p:cNvPr id="2" name="Platshållare för text 11">
            <a:extLst>
              <a:ext uri="{FF2B5EF4-FFF2-40B4-BE49-F238E27FC236}">
                <a16:creationId xmlns:a16="http://schemas.microsoft.com/office/drawing/2014/main" id="{C88296F0-3661-32B4-3238-7843262422D8}"/>
              </a:ext>
            </a:extLst>
          </p:cNvPr>
          <p:cNvSpPr>
            <a:spLocks noGrp="1"/>
          </p:cNvSpPr>
          <p:nvPr>
            <p:ph type="body" sz="quarter" idx="11" hasCustomPrompt="1"/>
          </p:nvPr>
        </p:nvSpPr>
        <p:spPr>
          <a:xfrm>
            <a:off x="775211" y="1960061"/>
            <a:ext cx="9723200" cy="894647"/>
          </a:xfrm>
          <a:prstGeom prst="rect">
            <a:avLst/>
          </a:prstGeom>
        </p:spPr>
        <p:txBody>
          <a:bodyPr lIns="0" tIns="0" rIns="0" bIns="0" anchor="b">
            <a:normAutofit/>
          </a:bodyPr>
          <a:lstStyle>
            <a:lvl1pPr algn="l">
              <a:lnSpc>
                <a:spcPts val="4200"/>
              </a:lnSpc>
              <a:spcBef>
                <a:spcPts val="0"/>
              </a:spcBef>
              <a:defRPr sz="6000" b="1" i="0">
                <a:solidFill>
                  <a:schemeClr val="bg1"/>
                </a:solidFill>
                <a:latin typeface="Aptos ExtraBold" panose="020B0004020202020204" pitchFamily="34" charset="0"/>
              </a:defRPr>
            </a:lvl1pPr>
          </a:lstStyle>
          <a:p>
            <a:pPr lvl="0"/>
            <a:r>
              <a:rPr lang="sv-SE"/>
              <a:t>Rubrik</a:t>
            </a:r>
          </a:p>
        </p:txBody>
      </p:sp>
      <p:cxnSp>
        <p:nvCxnSpPr>
          <p:cNvPr id="14" name="Rak 13">
            <a:extLst>
              <a:ext uri="{FF2B5EF4-FFF2-40B4-BE49-F238E27FC236}">
                <a16:creationId xmlns:a16="http://schemas.microsoft.com/office/drawing/2014/main" id="{BDB0B793-CD87-37D6-657A-B3702FDBA1BF}"/>
              </a:ext>
            </a:extLst>
          </p:cNvPr>
          <p:cNvCxnSpPr>
            <a:cxnSpLocks/>
          </p:cNvCxnSpPr>
          <p:nvPr userDrawn="1"/>
        </p:nvCxnSpPr>
        <p:spPr>
          <a:xfrm>
            <a:off x="792142" y="3113751"/>
            <a:ext cx="9723201" cy="0"/>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sp>
        <p:nvSpPr>
          <p:cNvPr id="3" name="Platshållare för text 11">
            <a:extLst>
              <a:ext uri="{FF2B5EF4-FFF2-40B4-BE49-F238E27FC236}">
                <a16:creationId xmlns:a16="http://schemas.microsoft.com/office/drawing/2014/main" id="{BC56B45F-7FFD-F419-B4A1-B464480A6C9B}"/>
              </a:ext>
            </a:extLst>
          </p:cNvPr>
          <p:cNvSpPr>
            <a:spLocks noGrp="1"/>
          </p:cNvSpPr>
          <p:nvPr>
            <p:ph type="body" sz="quarter" idx="13" hasCustomPrompt="1"/>
          </p:nvPr>
        </p:nvSpPr>
        <p:spPr>
          <a:xfrm>
            <a:off x="758279" y="3454440"/>
            <a:ext cx="8653278" cy="369332"/>
          </a:xfrm>
        </p:spPr>
        <p:txBody>
          <a:bodyPr lIns="0" tIns="0" rIns="0" bIns="0">
            <a:normAutofit/>
          </a:bodyPr>
          <a:lstStyle>
            <a:lvl1pPr algn="l">
              <a:lnSpc>
                <a:spcPct val="100000"/>
              </a:lnSpc>
              <a:spcBef>
                <a:spcPts val="0"/>
              </a:spcBef>
              <a:spcAft>
                <a:spcPts val="0"/>
              </a:spcAft>
              <a:defRPr sz="2000" b="1" i="0">
                <a:solidFill>
                  <a:schemeClr val="bg1"/>
                </a:solidFill>
                <a:latin typeface="Aptos" panose="020B0004020202020204" pitchFamily="34" charset="0"/>
              </a:defRPr>
            </a:lvl1pPr>
          </a:lstStyle>
          <a:p>
            <a:pPr lvl="0"/>
            <a:r>
              <a:rPr lang="sv-SE" dirty="0"/>
              <a:t>Innehåll:</a:t>
            </a:r>
          </a:p>
        </p:txBody>
      </p:sp>
      <p:sp>
        <p:nvSpPr>
          <p:cNvPr id="4" name="Platshållare för text 11">
            <a:extLst>
              <a:ext uri="{FF2B5EF4-FFF2-40B4-BE49-F238E27FC236}">
                <a16:creationId xmlns:a16="http://schemas.microsoft.com/office/drawing/2014/main" id="{D5CFBE44-4324-8B28-4F5F-B19AB46594D2}"/>
              </a:ext>
            </a:extLst>
          </p:cNvPr>
          <p:cNvSpPr>
            <a:spLocks noGrp="1"/>
          </p:cNvSpPr>
          <p:nvPr>
            <p:ph type="body" sz="quarter" idx="14" hasCustomPrompt="1"/>
          </p:nvPr>
        </p:nvSpPr>
        <p:spPr>
          <a:xfrm>
            <a:off x="758279" y="3823772"/>
            <a:ext cx="8653278" cy="2767033"/>
          </a:xfrm>
        </p:spPr>
        <p:txBody>
          <a:bodyPr lIns="0" tIns="0" rIns="0" bIns="0">
            <a:normAutofit/>
          </a:bodyPr>
          <a:lstStyle>
            <a:lvl1pPr marL="342900" indent="-342900" algn="l">
              <a:lnSpc>
                <a:spcPct val="110000"/>
              </a:lnSpc>
              <a:spcBef>
                <a:spcPts val="0"/>
              </a:spcBef>
              <a:spcAft>
                <a:spcPts val="600"/>
              </a:spcAft>
              <a:buFont typeface="Arial" panose="020B0604020202020204" pitchFamily="34" charset="0"/>
              <a:buChar char="•"/>
              <a:defRPr sz="1800" b="0" i="0">
                <a:solidFill>
                  <a:schemeClr val="bg1"/>
                </a:solidFill>
                <a:latin typeface="+mn-lt"/>
              </a:defRPr>
            </a:lvl1pPr>
          </a:lstStyle>
          <a:p>
            <a:pPr lvl="0"/>
            <a:r>
              <a:rPr lang="sv-SE" dirty="0"/>
              <a:t>Text</a:t>
            </a:r>
          </a:p>
          <a:p>
            <a:pPr lvl="0"/>
            <a:r>
              <a:rPr lang="sv-SE" dirty="0"/>
              <a:t>Text</a:t>
            </a:r>
          </a:p>
          <a:p>
            <a:pPr lvl="0"/>
            <a:r>
              <a:rPr lang="sv-SE" dirty="0"/>
              <a:t>Text</a:t>
            </a:r>
          </a:p>
          <a:p>
            <a:pPr lvl="0"/>
            <a:endParaRPr lang="sv-SE" dirty="0"/>
          </a:p>
        </p:txBody>
      </p:sp>
    </p:spTree>
    <p:extLst>
      <p:ext uri="{BB962C8B-B14F-4D97-AF65-F5344CB8AC3E}">
        <p14:creationId xmlns:p14="http://schemas.microsoft.com/office/powerpoint/2010/main" val="26989303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sp>
        <p:nvSpPr>
          <p:cNvPr id="2" name="Platshållare för text 11">
            <a:extLst>
              <a:ext uri="{FF2B5EF4-FFF2-40B4-BE49-F238E27FC236}">
                <a16:creationId xmlns:a16="http://schemas.microsoft.com/office/drawing/2014/main" id="{C88296F0-3661-32B4-3238-7843262422D8}"/>
              </a:ext>
            </a:extLst>
          </p:cNvPr>
          <p:cNvSpPr>
            <a:spLocks noGrp="1"/>
          </p:cNvSpPr>
          <p:nvPr>
            <p:ph type="body" sz="quarter" idx="11" hasCustomPrompt="1"/>
          </p:nvPr>
        </p:nvSpPr>
        <p:spPr>
          <a:xfrm>
            <a:off x="758280" y="1203776"/>
            <a:ext cx="10675439" cy="2092877"/>
          </a:xfrm>
        </p:spPr>
        <p:txBody>
          <a:bodyPr lIns="0" tIns="0" rIns="0" bIns="0" anchor="b">
            <a:normAutofit/>
          </a:bodyPr>
          <a:lstStyle>
            <a:lvl1pPr algn="ctr">
              <a:lnSpc>
                <a:spcPts val="4200"/>
              </a:lnSpc>
              <a:spcBef>
                <a:spcPts val="0"/>
              </a:spcBef>
              <a:defRPr sz="6000" b="1" i="0">
                <a:solidFill>
                  <a:schemeClr val="accent4"/>
                </a:solidFill>
                <a:latin typeface="Aptos ExtraBold" panose="020B0004020202020204" pitchFamily="34" charset="0"/>
              </a:defRPr>
            </a:lvl1pPr>
          </a:lstStyle>
          <a:p>
            <a:pPr lvl="0"/>
            <a:r>
              <a:rPr lang="sv-SE" dirty="0"/>
              <a:t>Rubrik</a:t>
            </a:r>
          </a:p>
        </p:txBody>
      </p:sp>
      <p:sp>
        <p:nvSpPr>
          <p:cNvPr id="7" name="Platshållare för text 11">
            <a:extLst>
              <a:ext uri="{FF2B5EF4-FFF2-40B4-BE49-F238E27FC236}">
                <a16:creationId xmlns:a16="http://schemas.microsoft.com/office/drawing/2014/main" id="{00884D76-A5FB-21C1-3EE3-267F28B2C644}"/>
              </a:ext>
            </a:extLst>
          </p:cNvPr>
          <p:cNvSpPr>
            <a:spLocks noGrp="1"/>
          </p:cNvSpPr>
          <p:nvPr>
            <p:ph type="body" sz="quarter" idx="12" hasCustomPrompt="1"/>
          </p:nvPr>
        </p:nvSpPr>
        <p:spPr>
          <a:xfrm>
            <a:off x="2780442" y="3404937"/>
            <a:ext cx="6631116" cy="1828799"/>
          </a:xfrm>
        </p:spPr>
        <p:txBody>
          <a:bodyPr lIns="0" tIns="0" rIns="0" bIns="0">
            <a:normAutofit/>
          </a:bodyPr>
          <a:lstStyle>
            <a:lvl1pPr algn="ctr">
              <a:lnSpc>
                <a:spcPct val="100000"/>
              </a:lnSpc>
              <a:spcBef>
                <a:spcPts val="0"/>
              </a:spcBef>
              <a:spcAft>
                <a:spcPts val="0"/>
              </a:spcAft>
              <a:defRPr sz="2000" b="0" i="1">
                <a:solidFill>
                  <a:schemeClr val="tx2"/>
                </a:solidFill>
                <a:latin typeface="Aptos Light" panose="020B0004020202020204" pitchFamily="34" charset="0"/>
              </a:defRPr>
            </a:lvl1pPr>
          </a:lstStyle>
          <a:p>
            <a:pPr lvl="0"/>
            <a:r>
              <a:rPr lang="sv-SE" dirty="0"/>
              <a:t>Ingress</a:t>
            </a:r>
          </a:p>
        </p:txBody>
      </p:sp>
    </p:spTree>
    <p:extLst>
      <p:ext uri="{BB962C8B-B14F-4D97-AF65-F5344CB8AC3E}">
        <p14:creationId xmlns:p14="http://schemas.microsoft.com/office/powerpoint/2010/main" val="2731268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render">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77A7DD9B-20C8-898D-59E0-E8E53DA2F242}"/>
              </a:ext>
            </a:extLst>
          </p:cNvPr>
          <p:cNvSpPr>
            <a:spLocks noGrp="1"/>
          </p:cNvSpPr>
          <p:nvPr>
            <p:ph type="title" hasCustomPrompt="1"/>
          </p:nvPr>
        </p:nvSpPr>
        <p:spPr>
          <a:xfrm>
            <a:off x="766764" y="1238220"/>
            <a:ext cx="4980894" cy="700316"/>
          </a:xfrm>
          <a:ln>
            <a:noFill/>
          </a:ln>
        </p:spPr>
        <p:txBody>
          <a:bodyPr/>
          <a:lstStyle>
            <a:lvl1pPr>
              <a:lnSpc>
                <a:spcPct val="100000"/>
              </a:lnSpc>
              <a:defRPr/>
            </a:lvl1pPr>
          </a:lstStyle>
          <a:p>
            <a:r>
              <a:rPr lang="sv-SE" dirty="0"/>
              <a:t>Rubrik</a:t>
            </a:r>
          </a:p>
        </p:txBody>
      </p:sp>
      <p:sp>
        <p:nvSpPr>
          <p:cNvPr id="6" name="Platshållare för text 5">
            <a:extLst>
              <a:ext uri="{FF2B5EF4-FFF2-40B4-BE49-F238E27FC236}">
                <a16:creationId xmlns:a16="http://schemas.microsoft.com/office/drawing/2014/main" id="{B88E9A50-67DA-D37E-4D28-B3038EBFE08E}"/>
              </a:ext>
            </a:extLst>
          </p:cNvPr>
          <p:cNvSpPr>
            <a:spLocks noGrp="1"/>
          </p:cNvSpPr>
          <p:nvPr>
            <p:ph type="body" sz="quarter" idx="10" hasCustomPrompt="1"/>
          </p:nvPr>
        </p:nvSpPr>
        <p:spPr>
          <a:xfrm>
            <a:off x="766764" y="2252663"/>
            <a:ext cx="4980894" cy="4229100"/>
          </a:xfrm>
        </p:spPr>
        <p:txBody>
          <a:bodyPr/>
          <a:lstStyle>
            <a:lvl1pPr marL="285750" indent="-285750">
              <a:spcAft>
                <a:spcPts val="0"/>
              </a:spcAft>
              <a:buFont typeface="Systemtypsnitt normalt"/>
              <a:buChar char="→"/>
              <a:defRPr b="1" i="0">
                <a:solidFill>
                  <a:schemeClr val="accent4"/>
                </a:solidFill>
                <a:latin typeface="+mn-lt"/>
              </a:defRPr>
            </a:lvl1pPr>
            <a:lvl2pPr marL="284400" indent="0">
              <a:spcAft>
                <a:spcPts val="0"/>
              </a:spcAft>
              <a:buNone/>
              <a:defRPr>
                <a:solidFill>
                  <a:schemeClr val="tx2"/>
                </a:solidFill>
                <a:latin typeface="+mn-lt"/>
              </a:defRPr>
            </a:lvl2pPr>
          </a:lstStyle>
          <a:p>
            <a:pPr lvl="0"/>
            <a:r>
              <a:rPr lang="sv-SE" dirty="0"/>
              <a:t>Rubrik</a:t>
            </a:r>
          </a:p>
          <a:p>
            <a:pPr lvl="1"/>
            <a:r>
              <a:rPr lang="sv-SE" dirty="0"/>
              <a:t>Text</a:t>
            </a:r>
          </a:p>
          <a:p>
            <a:pPr lvl="1"/>
            <a:endParaRPr lang="sv-SE" dirty="0"/>
          </a:p>
          <a:p>
            <a:pPr lvl="0"/>
            <a:r>
              <a:rPr lang="sv-SE" dirty="0"/>
              <a:t>Rubrik</a:t>
            </a:r>
          </a:p>
          <a:p>
            <a:pPr lvl="1"/>
            <a:r>
              <a:rPr lang="sv-SE" dirty="0"/>
              <a:t>Text</a:t>
            </a:r>
          </a:p>
          <a:p>
            <a:pPr lvl="1"/>
            <a:endParaRPr lang="sv-SE" dirty="0"/>
          </a:p>
          <a:p>
            <a:pPr lvl="0"/>
            <a:r>
              <a:rPr lang="sv-SE" dirty="0"/>
              <a:t>Rubrik</a:t>
            </a:r>
          </a:p>
          <a:p>
            <a:pPr lvl="1"/>
            <a:r>
              <a:rPr lang="sv-SE" dirty="0"/>
              <a:t>Text</a:t>
            </a:r>
          </a:p>
          <a:p>
            <a:pPr lvl="1"/>
            <a:endParaRPr lang="sv-SE" dirty="0"/>
          </a:p>
        </p:txBody>
      </p:sp>
      <p:sp>
        <p:nvSpPr>
          <p:cNvPr id="7" name="Platshållare för text 5">
            <a:extLst>
              <a:ext uri="{FF2B5EF4-FFF2-40B4-BE49-F238E27FC236}">
                <a16:creationId xmlns:a16="http://schemas.microsoft.com/office/drawing/2014/main" id="{AA14908F-10D7-E53B-F85B-6660609F2236}"/>
              </a:ext>
            </a:extLst>
          </p:cNvPr>
          <p:cNvSpPr>
            <a:spLocks noGrp="1"/>
          </p:cNvSpPr>
          <p:nvPr>
            <p:ph type="body" sz="quarter" idx="11" hasCustomPrompt="1"/>
          </p:nvPr>
        </p:nvSpPr>
        <p:spPr>
          <a:xfrm>
            <a:off x="6444342" y="2252663"/>
            <a:ext cx="4980894" cy="4229100"/>
          </a:xfrm>
        </p:spPr>
        <p:txBody>
          <a:bodyPr/>
          <a:lstStyle>
            <a:lvl1pPr marL="285750" indent="-285750">
              <a:spcAft>
                <a:spcPts val="0"/>
              </a:spcAft>
              <a:buFont typeface="Systemtypsnitt normalt"/>
              <a:buChar char="→"/>
              <a:defRPr b="1" i="0">
                <a:solidFill>
                  <a:schemeClr val="accent4"/>
                </a:solidFill>
                <a:latin typeface="Aptos" panose="020B0004020202020204" pitchFamily="34" charset="0"/>
              </a:defRPr>
            </a:lvl1pPr>
            <a:lvl2pPr marL="284400" indent="0">
              <a:spcAft>
                <a:spcPts val="0"/>
              </a:spcAft>
              <a:buNone/>
              <a:defRPr>
                <a:solidFill>
                  <a:schemeClr val="tx2"/>
                </a:solidFill>
              </a:defRPr>
            </a:lvl2pPr>
          </a:lstStyle>
          <a:p>
            <a:pPr lvl="0"/>
            <a:r>
              <a:rPr lang="sv-SE" dirty="0"/>
              <a:t>Rubrik</a:t>
            </a:r>
          </a:p>
          <a:p>
            <a:pPr lvl="1"/>
            <a:r>
              <a:rPr lang="sv-SE" dirty="0"/>
              <a:t>Text</a:t>
            </a:r>
          </a:p>
          <a:p>
            <a:pPr lvl="1"/>
            <a:endParaRPr lang="sv-SE" dirty="0"/>
          </a:p>
          <a:p>
            <a:pPr lvl="0"/>
            <a:r>
              <a:rPr lang="sv-SE" dirty="0"/>
              <a:t>Rubrik</a:t>
            </a:r>
          </a:p>
          <a:p>
            <a:pPr lvl="1"/>
            <a:r>
              <a:rPr lang="sv-SE" dirty="0"/>
              <a:t>Text</a:t>
            </a:r>
          </a:p>
          <a:p>
            <a:pPr lvl="1"/>
            <a:endParaRPr lang="sv-SE" dirty="0"/>
          </a:p>
          <a:p>
            <a:pPr lvl="0"/>
            <a:r>
              <a:rPr lang="sv-SE" dirty="0"/>
              <a:t>Rubrik</a:t>
            </a:r>
          </a:p>
          <a:p>
            <a:pPr lvl="1"/>
            <a:r>
              <a:rPr lang="sv-SE" dirty="0"/>
              <a:t>Text</a:t>
            </a:r>
          </a:p>
          <a:p>
            <a:pPr lvl="1"/>
            <a:endParaRPr lang="sv-SE" dirty="0"/>
          </a:p>
        </p:txBody>
      </p:sp>
      <p:sp>
        <p:nvSpPr>
          <p:cNvPr id="11" name="Platshållare för text 10">
            <a:extLst>
              <a:ext uri="{FF2B5EF4-FFF2-40B4-BE49-F238E27FC236}">
                <a16:creationId xmlns:a16="http://schemas.microsoft.com/office/drawing/2014/main" id="{E4E3549B-553B-EEA5-6C36-BC5E37DD4FE2}"/>
              </a:ext>
            </a:extLst>
          </p:cNvPr>
          <p:cNvSpPr>
            <a:spLocks noGrp="1"/>
          </p:cNvSpPr>
          <p:nvPr>
            <p:ph type="body" sz="quarter" idx="12" hasCustomPrompt="1"/>
          </p:nvPr>
        </p:nvSpPr>
        <p:spPr>
          <a:xfrm>
            <a:off x="6444342" y="1228378"/>
            <a:ext cx="4980894" cy="720000"/>
          </a:xfrm>
        </p:spPr>
        <p:txBody>
          <a:bodyPr anchor="ctr">
            <a:noAutofit/>
          </a:bodyPr>
          <a:lstStyle>
            <a:lvl1pPr>
              <a:defRPr sz="3600" b="1" i="0">
                <a:solidFill>
                  <a:schemeClr val="accent4"/>
                </a:solidFill>
                <a:latin typeface="Aptos ExtraBold" panose="020B0004020202020204" pitchFamily="34" charset="0"/>
              </a:defRPr>
            </a:lvl1pPr>
            <a:lvl2pPr>
              <a:defRPr sz="3600" b="1" i="0">
                <a:solidFill>
                  <a:schemeClr val="accent1"/>
                </a:solidFill>
                <a:latin typeface="Aptos" panose="020B0004020202020204" pitchFamily="34" charset="0"/>
              </a:defRPr>
            </a:lvl2pPr>
            <a:lvl3pPr>
              <a:defRPr sz="3600" b="1" i="0">
                <a:solidFill>
                  <a:schemeClr val="accent1"/>
                </a:solidFill>
                <a:latin typeface="Aptos" panose="020B0004020202020204" pitchFamily="34" charset="0"/>
              </a:defRPr>
            </a:lvl3pPr>
            <a:lvl4pPr>
              <a:defRPr sz="3600" b="1" i="0">
                <a:solidFill>
                  <a:schemeClr val="accent1"/>
                </a:solidFill>
                <a:latin typeface="Aptos" panose="020B0004020202020204" pitchFamily="34" charset="0"/>
              </a:defRPr>
            </a:lvl4pPr>
            <a:lvl5pPr>
              <a:defRPr sz="3600" b="1" i="0">
                <a:solidFill>
                  <a:schemeClr val="accent1"/>
                </a:solidFill>
                <a:latin typeface="Aptos" panose="020B0004020202020204" pitchFamily="34" charset="0"/>
              </a:defRPr>
            </a:lvl5pPr>
          </a:lstStyle>
          <a:p>
            <a:pPr lvl="0"/>
            <a:r>
              <a:rPr lang="sv-SE" dirty="0"/>
              <a:t>Rubrik</a:t>
            </a:r>
          </a:p>
        </p:txBody>
      </p:sp>
    </p:spTree>
    <p:extLst>
      <p:ext uri="{BB962C8B-B14F-4D97-AF65-F5344CB8AC3E}">
        <p14:creationId xmlns:p14="http://schemas.microsoft.com/office/powerpoint/2010/main" val="2648519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ext + diagram 1:1">
    <p:bg>
      <p:bgPr>
        <a:solidFill>
          <a:srgbClr val="F4F6F6"/>
        </a:solidFill>
        <a:effectLst/>
      </p:bgPr>
    </p:bg>
    <p:spTree>
      <p:nvGrpSpPr>
        <p:cNvPr id="1" name=""/>
        <p:cNvGrpSpPr/>
        <p:nvPr/>
      </p:nvGrpSpPr>
      <p:grpSpPr>
        <a:xfrm>
          <a:off x="0" y="0"/>
          <a:ext cx="0" cy="0"/>
          <a:chOff x="0" y="0"/>
          <a:chExt cx="0" cy="0"/>
        </a:xfrm>
      </p:grpSpPr>
      <p:sp>
        <p:nvSpPr>
          <p:cNvPr id="7" name="Platshållare för text 6">
            <a:extLst>
              <a:ext uri="{FF2B5EF4-FFF2-40B4-BE49-F238E27FC236}">
                <a16:creationId xmlns:a16="http://schemas.microsoft.com/office/drawing/2014/main" id="{6BFBEA56-2854-2DD1-3E1B-3EC2A833520E}"/>
              </a:ext>
            </a:extLst>
          </p:cNvPr>
          <p:cNvSpPr>
            <a:spLocks noGrp="1"/>
          </p:cNvSpPr>
          <p:nvPr>
            <p:ph type="body" sz="quarter" idx="25"/>
          </p:nvPr>
        </p:nvSpPr>
        <p:spPr>
          <a:xfrm>
            <a:off x="6690167" y="1662545"/>
            <a:ext cx="4694757" cy="4717085"/>
          </a:xfrm>
        </p:spPr>
        <p:txBody>
          <a:bodyPr lIns="0" tIns="0" rIns="0" bIns="0"/>
          <a:lstStyle>
            <a:lvl1pPr marL="0" indent="0">
              <a:buFont typeface="Arial" panose="020B0604020202020204" pitchFamily="34" charset="0"/>
              <a:buNone/>
              <a:defRPr>
                <a:solidFill>
                  <a:schemeClr val="tx2"/>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
        <p:nvSpPr>
          <p:cNvPr id="2" name="Platshållare för text 11">
            <a:extLst>
              <a:ext uri="{FF2B5EF4-FFF2-40B4-BE49-F238E27FC236}">
                <a16:creationId xmlns:a16="http://schemas.microsoft.com/office/drawing/2014/main" id="{978BA4FF-C2FB-40CD-C330-1F573A5E4412}"/>
              </a:ext>
            </a:extLst>
          </p:cNvPr>
          <p:cNvSpPr>
            <a:spLocks noGrp="1"/>
          </p:cNvSpPr>
          <p:nvPr>
            <p:ph type="body" sz="quarter" idx="11" hasCustomPrompt="1"/>
          </p:nvPr>
        </p:nvSpPr>
        <p:spPr>
          <a:xfrm>
            <a:off x="6690169" y="1045027"/>
            <a:ext cx="5092444" cy="617518"/>
          </a:xfrm>
          <a:prstGeom prst="rect">
            <a:avLst/>
          </a:prstGeom>
        </p:spPr>
        <p:txBody>
          <a:bodyPr lIns="0" tIns="0" rIns="0" bIns="0" anchor="t">
            <a:normAutofit/>
          </a:bodyPr>
          <a:lstStyle>
            <a:lvl1pPr>
              <a:lnSpc>
                <a:spcPct val="100000"/>
              </a:lnSpc>
              <a:spcBef>
                <a:spcPts val="0"/>
              </a:spcBef>
              <a:defRPr sz="3000" b="1" i="0">
                <a:solidFill>
                  <a:schemeClr val="accent4"/>
                </a:solidFill>
                <a:latin typeface="Aptos ExtraBold" panose="020B0004020202020204" pitchFamily="34" charset="0"/>
              </a:defRPr>
            </a:lvl1pPr>
          </a:lstStyle>
          <a:p>
            <a:pPr lvl="0"/>
            <a:r>
              <a:rPr lang="sv-SE" dirty="0"/>
              <a:t>Rubrik</a:t>
            </a:r>
          </a:p>
        </p:txBody>
      </p:sp>
      <p:sp>
        <p:nvSpPr>
          <p:cNvPr id="5" name="Platshållare för bild 4">
            <a:extLst>
              <a:ext uri="{FF2B5EF4-FFF2-40B4-BE49-F238E27FC236}">
                <a16:creationId xmlns:a16="http://schemas.microsoft.com/office/drawing/2014/main" id="{3C2F7141-033C-16D9-9CCF-B89F466D2C48}"/>
              </a:ext>
            </a:extLst>
          </p:cNvPr>
          <p:cNvSpPr>
            <a:spLocks noGrp="1"/>
          </p:cNvSpPr>
          <p:nvPr>
            <p:ph type="pic" sz="quarter" idx="26"/>
          </p:nvPr>
        </p:nvSpPr>
        <p:spPr>
          <a:xfrm>
            <a:off x="-1" y="1"/>
            <a:ext cx="6063027" cy="6858000"/>
          </a:xfrm>
        </p:spPr>
        <p:txBody>
          <a:bodyPr/>
          <a:lstStyle/>
          <a:p>
            <a:endParaRPr lang="sv-SE"/>
          </a:p>
        </p:txBody>
      </p:sp>
    </p:spTree>
    <p:extLst>
      <p:ext uri="{BB962C8B-B14F-4D97-AF65-F5344CB8AC3E}">
        <p14:creationId xmlns:p14="http://schemas.microsoft.com/office/powerpoint/2010/main" val="2788367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Ett diagram">
    <p:bg>
      <p:bgPr>
        <a:solidFill>
          <a:srgbClr val="F4F6F6"/>
        </a:solidFill>
        <a:effectLst/>
      </p:bgPr>
    </p:bg>
    <p:spTree>
      <p:nvGrpSpPr>
        <p:cNvPr id="1" name=""/>
        <p:cNvGrpSpPr/>
        <p:nvPr/>
      </p:nvGrpSpPr>
      <p:grpSpPr>
        <a:xfrm>
          <a:off x="0" y="0"/>
          <a:ext cx="0" cy="0"/>
          <a:chOff x="0" y="0"/>
          <a:chExt cx="0" cy="0"/>
        </a:xfrm>
      </p:grpSpPr>
      <p:sp>
        <p:nvSpPr>
          <p:cNvPr id="8" name="Platshållare för diagram 7">
            <a:extLst>
              <a:ext uri="{FF2B5EF4-FFF2-40B4-BE49-F238E27FC236}">
                <a16:creationId xmlns:a16="http://schemas.microsoft.com/office/drawing/2014/main" id="{20D1B867-0C97-564C-4755-A7D7515DD8F3}"/>
              </a:ext>
            </a:extLst>
          </p:cNvPr>
          <p:cNvSpPr>
            <a:spLocks noGrp="1"/>
          </p:cNvSpPr>
          <p:nvPr>
            <p:ph type="chart" sz="quarter" idx="10"/>
          </p:nvPr>
        </p:nvSpPr>
        <p:spPr>
          <a:xfrm>
            <a:off x="766593" y="2636519"/>
            <a:ext cx="10626338" cy="3510538"/>
          </a:xfrm>
        </p:spPr>
        <p:txBody>
          <a:bodyPr anchor="t"/>
          <a:lstStyle/>
          <a:p>
            <a:endParaRPr lang="sv-SE"/>
          </a:p>
        </p:txBody>
      </p:sp>
      <p:sp>
        <p:nvSpPr>
          <p:cNvPr id="6" name="Rubrik 1">
            <a:extLst>
              <a:ext uri="{FF2B5EF4-FFF2-40B4-BE49-F238E27FC236}">
                <a16:creationId xmlns:a16="http://schemas.microsoft.com/office/drawing/2014/main" id="{D194E34D-750E-0FAF-E183-ACADAD2AA176}"/>
              </a:ext>
            </a:extLst>
          </p:cNvPr>
          <p:cNvSpPr>
            <a:spLocks noGrp="1"/>
          </p:cNvSpPr>
          <p:nvPr>
            <p:ph type="title" hasCustomPrompt="1"/>
          </p:nvPr>
        </p:nvSpPr>
        <p:spPr>
          <a:xfrm>
            <a:off x="766592" y="848103"/>
            <a:ext cx="10130396" cy="614938"/>
          </a:xfrm>
        </p:spPr>
        <p:txBody>
          <a:bodyPr anchor="t"/>
          <a:lstStyle>
            <a:lvl1pPr>
              <a:lnSpc>
                <a:spcPct val="100000"/>
              </a:lnSpc>
              <a:defRPr/>
            </a:lvl1pPr>
          </a:lstStyle>
          <a:p>
            <a:r>
              <a:rPr lang="sv-SE" dirty="0"/>
              <a:t>Rubrik</a:t>
            </a:r>
          </a:p>
        </p:txBody>
      </p:sp>
      <p:sp>
        <p:nvSpPr>
          <p:cNvPr id="2" name="Platshållare för text 21">
            <a:extLst>
              <a:ext uri="{FF2B5EF4-FFF2-40B4-BE49-F238E27FC236}">
                <a16:creationId xmlns:a16="http://schemas.microsoft.com/office/drawing/2014/main" id="{51BF1B26-AA01-9AF5-EC12-8EC4AA18BD85}"/>
              </a:ext>
            </a:extLst>
          </p:cNvPr>
          <p:cNvSpPr>
            <a:spLocks noGrp="1"/>
          </p:cNvSpPr>
          <p:nvPr>
            <p:ph type="body" sz="quarter" idx="18" hasCustomPrompt="1"/>
          </p:nvPr>
        </p:nvSpPr>
        <p:spPr>
          <a:xfrm>
            <a:off x="205741" y="6581775"/>
            <a:ext cx="11986259" cy="276225"/>
          </a:xfrm>
        </p:spPr>
        <p:txBody>
          <a:bodyPr anchor="t">
            <a:normAutofit/>
          </a:bodyPr>
          <a:lstStyle>
            <a:lvl1pPr>
              <a:defRPr sz="1200" b="0" i="1">
                <a:solidFill>
                  <a:schemeClr val="tx2"/>
                </a:solidFill>
                <a:latin typeface="+mn-lt"/>
              </a:defRPr>
            </a:lvl1pPr>
          </a:lstStyle>
          <a:p>
            <a:pPr lvl="0"/>
            <a:r>
              <a:rPr lang="sv-SE" dirty="0"/>
              <a:t>Källa</a:t>
            </a:r>
          </a:p>
        </p:txBody>
      </p:sp>
      <p:sp>
        <p:nvSpPr>
          <p:cNvPr id="4" name="Platshållare för text 11">
            <a:extLst>
              <a:ext uri="{FF2B5EF4-FFF2-40B4-BE49-F238E27FC236}">
                <a16:creationId xmlns:a16="http://schemas.microsoft.com/office/drawing/2014/main" id="{F0C0F124-98E1-6B4B-5101-1B0BB024F807}"/>
              </a:ext>
            </a:extLst>
          </p:cNvPr>
          <p:cNvSpPr>
            <a:spLocks noGrp="1"/>
          </p:cNvSpPr>
          <p:nvPr>
            <p:ph type="body" sz="quarter" idx="12" hasCustomPrompt="1"/>
          </p:nvPr>
        </p:nvSpPr>
        <p:spPr>
          <a:xfrm>
            <a:off x="766591" y="1493519"/>
            <a:ext cx="10264081" cy="1143000"/>
          </a:xfrm>
        </p:spPr>
        <p:txBody>
          <a:bodyPr lIns="0" tIns="0" rIns="0" bIns="0" anchor="t">
            <a:normAutofit/>
          </a:bodyPr>
          <a:lstStyle>
            <a:lvl1pPr indent="277200">
              <a:lnSpc>
                <a:spcPct val="110000"/>
              </a:lnSpc>
              <a:spcBef>
                <a:spcPts val="0"/>
              </a:spcBef>
              <a:spcAft>
                <a:spcPts val="0"/>
              </a:spcAft>
              <a:buFont typeface="Systemtypsnitt normalt"/>
              <a:buChar char="→"/>
              <a:defRPr sz="1500" b="0" i="0">
                <a:solidFill>
                  <a:schemeClr val="tx2"/>
                </a:solidFill>
                <a:latin typeface="+mn-lt"/>
              </a:defRPr>
            </a:lvl1pPr>
          </a:lstStyle>
          <a:p>
            <a:pPr lvl="0"/>
            <a:r>
              <a:rPr lang="sv-SE" dirty="0"/>
              <a:t>Text</a:t>
            </a:r>
          </a:p>
          <a:p>
            <a:pPr lvl="0"/>
            <a:r>
              <a:rPr lang="sv-SE" dirty="0"/>
              <a:t>Text</a:t>
            </a:r>
          </a:p>
          <a:p>
            <a:pPr lvl="0"/>
            <a:r>
              <a:rPr lang="sv-SE" dirty="0"/>
              <a:t>Text</a:t>
            </a:r>
          </a:p>
        </p:txBody>
      </p:sp>
    </p:spTree>
    <p:extLst>
      <p:ext uri="{BB962C8B-B14F-4D97-AF65-F5344CB8AC3E}">
        <p14:creationId xmlns:p14="http://schemas.microsoft.com/office/powerpoint/2010/main" val="3257518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Ett diagram">
    <p:bg>
      <p:bgPr>
        <a:solidFill>
          <a:srgbClr val="F4F6F6"/>
        </a:solidFill>
        <a:effectLst/>
      </p:bgPr>
    </p:bg>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D194E34D-750E-0FAF-E183-ACADAD2AA176}"/>
              </a:ext>
            </a:extLst>
          </p:cNvPr>
          <p:cNvSpPr>
            <a:spLocks noGrp="1"/>
          </p:cNvSpPr>
          <p:nvPr>
            <p:ph type="title" hasCustomPrompt="1"/>
          </p:nvPr>
        </p:nvSpPr>
        <p:spPr>
          <a:xfrm>
            <a:off x="766592" y="848103"/>
            <a:ext cx="10130396" cy="614938"/>
          </a:xfrm>
        </p:spPr>
        <p:txBody>
          <a:bodyPr anchor="t"/>
          <a:lstStyle>
            <a:lvl1pPr>
              <a:lnSpc>
                <a:spcPct val="100000"/>
              </a:lnSpc>
              <a:defRPr/>
            </a:lvl1pPr>
          </a:lstStyle>
          <a:p>
            <a:r>
              <a:rPr lang="sv-SE" dirty="0"/>
              <a:t>Rubrik</a:t>
            </a:r>
          </a:p>
        </p:txBody>
      </p:sp>
      <p:sp>
        <p:nvSpPr>
          <p:cNvPr id="2" name="Platshållare för text 21">
            <a:extLst>
              <a:ext uri="{FF2B5EF4-FFF2-40B4-BE49-F238E27FC236}">
                <a16:creationId xmlns:a16="http://schemas.microsoft.com/office/drawing/2014/main" id="{51BF1B26-AA01-9AF5-EC12-8EC4AA18BD85}"/>
              </a:ext>
            </a:extLst>
          </p:cNvPr>
          <p:cNvSpPr>
            <a:spLocks noGrp="1"/>
          </p:cNvSpPr>
          <p:nvPr>
            <p:ph type="body" sz="quarter" idx="18" hasCustomPrompt="1"/>
          </p:nvPr>
        </p:nvSpPr>
        <p:spPr>
          <a:xfrm>
            <a:off x="205741" y="6581775"/>
            <a:ext cx="11986259" cy="276225"/>
          </a:xfrm>
        </p:spPr>
        <p:txBody>
          <a:bodyPr anchor="t">
            <a:normAutofit/>
          </a:bodyPr>
          <a:lstStyle>
            <a:lvl1pPr>
              <a:defRPr sz="1200" b="0" i="1">
                <a:solidFill>
                  <a:schemeClr val="tx2"/>
                </a:solidFill>
                <a:latin typeface="+mn-lt"/>
              </a:defRPr>
            </a:lvl1pPr>
          </a:lstStyle>
          <a:p>
            <a:pPr lvl="0"/>
            <a:r>
              <a:rPr lang="sv-SE" dirty="0"/>
              <a:t>Källa</a:t>
            </a:r>
          </a:p>
        </p:txBody>
      </p:sp>
      <p:sp>
        <p:nvSpPr>
          <p:cNvPr id="3" name="Platshållare för text 5">
            <a:extLst>
              <a:ext uri="{FF2B5EF4-FFF2-40B4-BE49-F238E27FC236}">
                <a16:creationId xmlns:a16="http://schemas.microsoft.com/office/drawing/2014/main" id="{58478A34-FDAE-5F57-3145-48DE084FE7B0}"/>
              </a:ext>
            </a:extLst>
          </p:cNvPr>
          <p:cNvSpPr>
            <a:spLocks noGrp="1"/>
          </p:cNvSpPr>
          <p:nvPr>
            <p:ph type="body" sz="quarter" idx="10" hasCustomPrompt="1"/>
          </p:nvPr>
        </p:nvSpPr>
        <p:spPr>
          <a:xfrm>
            <a:off x="766593" y="3026979"/>
            <a:ext cx="2390264" cy="2982918"/>
          </a:xfrm>
        </p:spPr>
        <p:txBody>
          <a:bodyPr/>
          <a:lstStyle>
            <a:lvl1pPr marL="285750" indent="-285750">
              <a:spcAft>
                <a:spcPts val="0"/>
              </a:spcAft>
              <a:buFont typeface="Systemtypsnitt normalt"/>
              <a:buNone/>
              <a:defRPr sz="1700" b="1" i="0">
                <a:solidFill>
                  <a:schemeClr val="accent4"/>
                </a:solidFill>
                <a:latin typeface="+mn-lt"/>
              </a:defRPr>
            </a:lvl1pPr>
            <a:lvl2pPr marL="0" indent="0">
              <a:spcBef>
                <a:spcPts val="600"/>
              </a:spcBef>
              <a:spcAft>
                <a:spcPts val="0"/>
              </a:spcAft>
              <a:buNone/>
              <a:defRPr sz="1200">
                <a:solidFill>
                  <a:schemeClr val="tx2"/>
                </a:solidFill>
                <a:latin typeface="+mn-lt"/>
              </a:defRPr>
            </a:lvl2pPr>
          </a:lstStyle>
          <a:p>
            <a:pPr lvl="0"/>
            <a:r>
              <a:rPr lang="sv-SE" dirty="0"/>
              <a:t>Rubrik</a:t>
            </a:r>
          </a:p>
          <a:p>
            <a:pPr lvl="1"/>
            <a:r>
              <a:rPr lang="sv-SE" dirty="0"/>
              <a:t>Text</a:t>
            </a:r>
          </a:p>
          <a:p>
            <a:pPr lvl="1"/>
            <a:endParaRPr lang="sv-SE" dirty="0"/>
          </a:p>
        </p:txBody>
      </p:sp>
      <p:sp>
        <p:nvSpPr>
          <p:cNvPr id="16" name="Platshållare för text 5">
            <a:extLst>
              <a:ext uri="{FF2B5EF4-FFF2-40B4-BE49-F238E27FC236}">
                <a16:creationId xmlns:a16="http://schemas.microsoft.com/office/drawing/2014/main" id="{751BB040-6A26-F6E9-B4F1-E858892D5EAF}"/>
              </a:ext>
            </a:extLst>
          </p:cNvPr>
          <p:cNvSpPr>
            <a:spLocks noGrp="1"/>
          </p:cNvSpPr>
          <p:nvPr>
            <p:ph type="body" sz="quarter" idx="19" hasCustomPrompt="1"/>
          </p:nvPr>
        </p:nvSpPr>
        <p:spPr>
          <a:xfrm>
            <a:off x="3455789" y="3026979"/>
            <a:ext cx="2390264" cy="2982918"/>
          </a:xfrm>
        </p:spPr>
        <p:txBody>
          <a:bodyPr/>
          <a:lstStyle>
            <a:lvl1pPr marL="285750" indent="-285750">
              <a:spcAft>
                <a:spcPts val="0"/>
              </a:spcAft>
              <a:buFont typeface="Systemtypsnitt normalt"/>
              <a:buNone/>
              <a:defRPr sz="1700" b="1" i="0">
                <a:solidFill>
                  <a:srgbClr val="F27E3C"/>
                </a:solidFill>
                <a:latin typeface="+mn-lt"/>
              </a:defRPr>
            </a:lvl1pPr>
            <a:lvl2pPr marL="0" indent="0">
              <a:spcBef>
                <a:spcPts val="600"/>
              </a:spcBef>
              <a:spcAft>
                <a:spcPts val="0"/>
              </a:spcAft>
              <a:buNone/>
              <a:defRPr sz="1200">
                <a:solidFill>
                  <a:schemeClr val="tx2"/>
                </a:solidFill>
                <a:latin typeface="+mn-lt"/>
              </a:defRPr>
            </a:lvl2pPr>
          </a:lstStyle>
          <a:p>
            <a:pPr lvl="0"/>
            <a:r>
              <a:rPr lang="sv-SE" dirty="0"/>
              <a:t>Rubrik</a:t>
            </a:r>
          </a:p>
          <a:p>
            <a:pPr lvl="1"/>
            <a:r>
              <a:rPr lang="sv-SE" dirty="0"/>
              <a:t>Text</a:t>
            </a:r>
          </a:p>
          <a:p>
            <a:pPr lvl="1"/>
            <a:endParaRPr lang="sv-SE" dirty="0"/>
          </a:p>
        </p:txBody>
      </p:sp>
      <p:sp>
        <p:nvSpPr>
          <p:cNvPr id="17" name="Platshållare för text 5">
            <a:extLst>
              <a:ext uri="{FF2B5EF4-FFF2-40B4-BE49-F238E27FC236}">
                <a16:creationId xmlns:a16="http://schemas.microsoft.com/office/drawing/2014/main" id="{E25F0270-5EF8-BB23-721B-4021967B3EE9}"/>
              </a:ext>
            </a:extLst>
          </p:cNvPr>
          <p:cNvSpPr>
            <a:spLocks noGrp="1"/>
          </p:cNvSpPr>
          <p:nvPr>
            <p:ph type="body" sz="quarter" idx="20" hasCustomPrompt="1"/>
          </p:nvPr>
        </p:nvSpPr>
        <p:spPr>
          <a:xfrm>
            <a:off x="6144986" y="3026979"/>
            <a:ext cx="2390264" cy="2982918"/>
          </a:xfrm>
        </p:spPr>
        <p:txBody>
          <a:bodyPr/>
          <a:lstStyle>
            <a:lvl1pPr marL="285750" indent="-285750">
              <a:spcAft>
                <a:spcPts val="0"/>
              </a:spcAft>
              <a:buFont typeface="Systemtypsnitt normalt"/>
              <a:buNone/>
              <a:defRPr sz="1700" b="1" i="0">
                <a:solidFill>
                  <a:schemeClr val="accent6"/>
                </a:solidFill>
                <a:latin typeface="+mn-lt"/>
              </a:defRPr>
            </a:lvl1pPr>
            <a:lvl2pPr marL="0" indent="0">
              <a:spcBef>
                <a:spcPts val="600"/>
              </a:spcBef>
              <a:spcAft>
                <a:spcPts val="0"/>
              </a:spcAft>
              <a:buNone/>
              <a:defRPr sz="1200">
                <a:solidFill>
                  <a:schemeClr val="tx2"/>
                </a:solidFill>
                <a:latin typeface="+mn-lt"/>
              </a:defRPr>
            </a:lvl2pPr>
          </a:lstStyle>
          <a:p>
            <a:pPr lvl="0"/>
            <a:r>
              <a:rPr lang="sv-SE" dirty="0"/>
              <a:t>Rubrik</a:t>
            </a:r>
          </a:p>
          <a:p>
            <a:pPr lvl="1"/>
            <a:r>
              <a:rPr lang="sv-SE" dirty="0"/>
              <a:t>Text</a:t>
            </a:r>
          </a:p>
          <a:p>
            <a:pPr lvl="1"/>
            <a:endParaRPr lang="sv-SE" dirty="0"/>
          </a:p>
        </p:txBody>
      </p:sp>
      <p:sp>
        <p:nvSpPr>
          <p:cNvPr id="18" name="Platshållare för text 5">
            <a:extLst>
              <a:ext uri="{FF2B5EF4-FFF2-40B4-BE49-F238E27FC236}">
                <a16:creationId xmlns:a16="http://schemas.microsoft.com/office/drawing/2014/main" id="{E8797094-B9D4-8A2D-7E66-D11677CC886F}"/>
              </a:ext>
            </a:extLst>
          </p:cNvPr>
          <p:cNvSpPr>
            <a:spLocks noGrp="1"/>
          </p:cNvSpPr>
          <p:nvPr>
            <p:ph type="body" sz="quarter" idx="21" hasCustomPrompt="1"/>
          </p:nvPr>
        </p:nvSpPr>
        <p:spPr>
          <a:xfrm>
            <a:off x="8834184" y="3026979"/>
            <a:ext cx="2390264" cy="2982918"/>
          </a:xfrm>
        </p:spPr>
        <p:txBody>
          <a:bodyPr/>
          <a:lstStyle>
            <a:lvl1pPr marL="285750" indent="-285750">
              <a:spcAft>
                <a:spcPts val="0"/>
              </a:spcAft>
              <a:buFont typeface="Systemtypsnitt normalt"/>
              <a:buNone/>
              <a:defRPr sz="1700" b="1" i="0">
                <a:solidFill>
                  <a:schemeClr val="accent1"/>
                </a:solidFill>
                <a:latin typeface="+mn-lt"/>
              </a:defRPr>
            </a:lvl1pPr>
            <a:lvl2pPr marL="0" indent="0">
              <a:spcBef>
                <a:spcPts val="600"/>
              </a:spcBef>
              <a:spcAft>
                <a:spcPts val="0"/>
              </a:spcAft>
              <a:buNone/>
              <a:defRPr sz="1200">
                <a:solidFill>
                  <a:schemeClr val="tx2"/>
                </a:solidFill>
                <a:latin typeface="+mn-lt"/>
              </a:defRPr>
            </a:lvl2pPr>
          </a:lstStyle>
          <a:p>
            <a:pPr lvl="0"/>
            <a:r>
              <a:rPr lang="sv-SE" dirty="0"/>
              <a:t>Rubrik</a:t>
            </a:r>
          </a:p>
          <a:p>
            <a:pPr lvl="1"/>
            <a:r>
              <a:rPr lang="sv-SE" dirty="0"/>
              <a:t>Text</a:t>
            </a:r>
          </a:p>
          <a:p>
            <a:pPr lvl="1"/>
            <a:endParaRPr lang="sv-SE" dirty="0"/>
          </a:p>
        </p:txBody>
      </p:sp>
    </p:spTree>
    <p:extLst>
      <p:ext uri="{BB962C8B-B14F-4D97-AF65-F5344CB8AC3E}">
        <p14:creationId xmlns:p14="http://schemas.microsoft.com/office/powerpoint/2010/main" val="491349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vå diagram">
    <p:spTree>
      <p:nvGrpSpPr>
        <p:cNvPr id="1" name=""/>
        <p:cNvGrpSpPr/>
        <p:nvPr/>
      </p:nvGrpSpPr>
      <p:grpSpPr>
        <a:xfrm>
          <a:off x="0" y="0"/>
          <a:ext cx="0" cy="0"/>
          <a:chOff x="0" y="0"/>
          <a:chExt cx="0" cy="0"/>
        </a:xfrm>
      </p:grpSpPr>
      <p:sp>
        <p:nvSpPr>
          <p:cNvPr id="8" name="Platshållare för diagram 7">
            <a:extLst>
              <a:ext uri="{FF2B5EF4-FFF2-40B4-BE49-F238E27FC236}">
                <a16:creationId xmlns:a16="http://schemas.microsoft.com/office/drawing/2014/main" id="{20D1B867-0C97-564C-4755-A7D7515DD8F3}"/>
              </a:ext>
            </a:extLst>
          </p:cNvPr>
          <p:cNvSpPr>
            <a:spLocks noGrp="1"/>
          </p:cNvSpPr>
          <p:nvPr>
            <p:ph type="chart" sz="quarter" idx="10"/>
          </p:nvPr>
        </p:nvSpPr>
        <p:spPr>
          <a:xfrm>
            <a:off x="766593" y="2636519"/>
            <a:ext cx="5235622" cy="3510537"/>
          </a:xfrm>
        </p:spPr>
        <p:txBody>
          <a:bodyPr/>
          <a:lstStyle/>
          <a:p>
            <a:endParaRPr lang="sv-SE"/>
          </a:p>
        </p:txBody>
      </p:sp>
      <p:sp>
        <p:nvSpPr>
          <p:cNvPr id="2" name="Platshållare för diagram 7">
            <a:extLst>
              <a:ext uri="{FF2B5EF4-FFF2-40B4-BE49-F238E27FC236}">
                <a16:creationId xmlns:a16="http://schemas.microsoft.com/office/drawing/2014/main" id="{3735BAFC-174D-902F-7D18-E019A56D98FB}"/>
              </a:ext>
            </a:extLst>
          </p:cNvPr>
          <p:cNvSpPr>
            <a:spLocks noGrp="1"/>
          </p:cNvSpPr>
          <p:nvPr>
            <p:ph type="chart" sz="quarter" idx="13"/>
          </p:nvPr>
        </p:nvSpPr>
        <p:spPr>
          <a:xfrm>
            <a:off x="6189785" y="2636519"/>
            <a:ext cx="5235622" cy="3510537"/>
          </a:xfrm>
        </p:spPr>
        <p:txBody>
          <a:bodyPr/>
          <a:lstStyle/>
          <a:p>
            <a:endParaRPr lang="sv-SE"/>
          </a:p>
        </p:txBody>
      </p:sp>
      <p:sp>
        <p:nvSpPr>
          <p:cNvPr id="5" name="Platshållare för text 21">
            <a:extLst>
              <a:ext uri="{FF2B5EF4-FFF2-40B4-BE49-F238E27FC236}">
                <a16:creationId xmlns:a16="http://schemas.microsoft.com/office/drawing/2014/main" id="{67BDEFCB-57B4-6249-8785-22403FA59D75}"/>
              </a:ext>
            </a:extLst>
          </p:cNvPr>
          <p:cNvSpPr>
            <a:spLocks noGrp="1"/>
          </p:cNvSpPr>
          <p:nvPr>
            <p:ph type="body" sz="quarter" idx="17" hasCustomPrompt="1"/>
          </p:nvPr>
        </p:nvSpPr>
        <p:spPr>
          <a:xfrm>
            <a:off x="200025" y="6581775"/>
            <a:ext cx="11991975" cy="276225"/>
          </a:xfrm>
        </p:spPr>
        <p:txBody>
          <a:bodyPr>
            <a:normAutofit/>
          </a:bodyPr>
          <a:lstStyle>
            <a:lvl1pPr>
              <a:defRPr sz="1200" b="0" i="1">
                <a:solidFill>
                  <a:schemeClr val="tx2"/>
                </a:solidFill>
                <a:latin typeface="+mn-lt"/>
              </a:defRPr>
            </a:lvl1pPr>
          </a:lstStyle>
          <a:p>
            <a:pPr lvl="0"/>
            <a:r>
              <a:rPr lang="sv-SE"/>
              <a:t>Källa</a:t>
            </a:r>
          </a:p>
        </p:txBody>
      </p:sp>
      <p:sp>
        <p:nvSpPr>
          <p:cNvPr id="7" name="Rubrik 1">
            <a:extLst>
              <a:ext uri="{FF2B5EF4-FFF2-40B4-BE49-F238E27FC236}">
                <a16:creationId xmlns:a16="http://schemas.microsoft.com/office/drawing/2014/main" id="{925E2D24-880F-4A9E-194A-75AD1A8152F4}"/>
              </a:ext>
            </a:extLst>
          </p:cNvPr>
          <p:cNvSpPr>
            <a:spLocks noGrp="1"/>
          </p:cNvSpPr>
          <p:nvPr>
            <p:ph type="title" hasCustomPrompt="1"/>
          </p:nvPr>
        </p:nvSpPr>
        <p:spPr>
          <a:xfrm>
            <a:off x="766592" y="848103"/>
            <a:ext cx="10658816" cy="614938"/>
          </a:xfrm>
        </p:spPr>
        <p:txBody>
          <a:bodyPr anchor="t"/>
          <a:lstStyle>
            <a:lvl1pPr>
              <a:lnSpc>
                <a:spcPct val="100000"/>
              </a:lnSpc>
              <a:defRPr/>
            </a:lvl1pPr>
          </a:lstStyle>
          <a:p>
            <a:r>
              <a:rPr lang="sv-SE" dirty="0"/>
              <a:t>Rubrik</a:t>
            </a:r>
          </a:p>
        </p:txBody>
      </p:sp>
      <p:sp>
        <p:nvSpPr>
          <p:cNvPr id="3" name="Platshållare för text 11">
            <a:extLst>
              <a:ext uri="{FF2B5EF4-FFF2-40B4-BE49-F238E27FC236}">
                <a16:creationId xmlns:a16="http://schemas.microsoft.com/office/drawing/2014/main" id="{3686C4AD-5ECA-251C-590C-5B41FF30DF1B}"/>
              </a:ext>
            </a:extLst>
          </p:cNvPr>
          <p:cNvSpPr>
            <a:spLocks noGrp="1"/>
          </p:cNvSpPr>
          <p:nvPr>
            <p:ph type="body" sz="quarter" idx="12" hasCustomPrompt="1"/>
          </p:nvPr>
        </p:nvSpPr>
        <p:spPr>
          <a:xfrm>
            <a:off x="766591" y="1493519"/>
            <a:ext cx="10264081" cy="1143000"/>
          </a:xfrm>
        </p:spPr>
        <p:txBody>
          <a:bodyPr lIns="0" tIns="0" rIns="0" bIns="0" anchor="t">
            <a:normAutofit/>
          </a:bodyPr>
          <a:lstStyle>
            <a:lvl1pPr indent="277200">
              <a:lnSpc>
                <a:spcPct val="110000"/>
              </a:lnSpc>
              <a:spcBef>
                <a:spcPts val="0"/>
              </a:spcBef>
              <a:spcAft>
                <a:spcPts val="0"/>
              </a:spcAft>
              <a:buFont typeface="Systemtypsnitt normalt"/>
              <a:buChar char="→"/>
              <a:defRPr sz="1500" b="0" i="0">
                <a:solidFill>
                  <a:schemeClr val="tx2"/>
                </a:solidFill>
                <a:latin typeface="+mn-lt"/>
              </a:defRPr>
            </a:lvl1pPr>
          </a:lstStyle>
          <a:p>
            <a:pPr lvl="0"/>
            <a:r>
              <a:rPr lang="sv-SE" dirty="0"/>
              <a:t>Text</a:t>
            </a:r>
          </a:p>
          <a:p>
            <a:pPr lvl="0"/>
            <a:r>
              <a:rPr lang="sv-SE" dirty="0"/>
              <a:t>Text</a:t>
            </a:r>
          </a:p>
          <a:p>
            <a:pPr lvl="0"/>
            <a:r>
              <a:rPr lang="sv-SE" dirty="0"/>
              <a:t>Text</a:t>
            </a:r>
          </a:p>
        </p:txBody>
      </p:sp>
    </p:spTree>
    <p:extLst>
      <p:ext uri="{BB962C8B-B14F-4D97-AF65-F5344CB8AC3E}">
        <p14:creationId xmlns:p14="http://schemas.microsoft.com/office/powerpoint/2010/main" val="247122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 infopunkt">
    <p:spTree>
      <p:nvGrpSpPr>
        <p:cNvPr id="1" name=""/>
        <p:cNvGrpSpPr/>
        <p:nvPr/>
      </p:nvGrpSpPr>
      <p:grpSpPr>
        <a:xfrm>
          <a:off x="0" y="0"/>
          <a:ext cx="0" cy="0"/>
          <a:chOff x="0" y="0"/>
          <a:chExt cx="0" cy="0"/>
        </a:xfrm>
      </p:grpSpPr>
      <p:sp>
        <p:nvSpPr>
          <p:cNvPr id="5" name="Platshållare för text 21">
            <a:extLst>
              <a:ext uri="{FF2B5EF4-FFF2-40B4-BE49-F238E27FC236}">
                <a16:creationId xmlns:a16="http://schemas.microsoft.com/office/drawing/2014/main" id="{B2C6A5B4-12A4-1EDE-9915-8A5D51234958}"/>
              </a:ext>
            </a:extLst>
          </p:cNvPr>
          <p:cNvSpPr>
            <a:spLocks noGrp="1"/>
          </p:cNvSpPr>
          <p:nvPr>
            <p:ph type="body" sz="quarter" idx="17" hasCustomPrompt="1"/>
          </p:nvPr>
        </p:nvSpPr>
        <p:spPr>
          <a:xfrm>
            <a:off x="205741" y="6581775"/>
            <a:ext cx="11986259" cy="276225"/>
          </a:xfrm>
        </p:spPr>
        <p:txBody>
          <a:bodyPr>
            <a:normAutofit/>
          </a:bodyPr>
          <a:lstStyle>
            <a:lvl1pPr>
              <a:defRPr sz="1200" b="0" i="1">
                <a:solidFill>
                  <a:schemeClr val="tx2"/>
                </a:solidFill>
                <a:latin typeface="+mn-lt"/>
              </a:defRPr>
            </a:lvl1pPr>
          </a:lstStyle>
          <a:p>
            <a:pPr lvl="0"/>
            <a:r>
              <a:rPr lang="sv-SE"/>
              <a:t>Källa</a:t>
            </a:r>
          </a:p>
        </p:txBody>
      </p:sp>
      <p:sp>
        <p:nvSpPr>
          <p:cNvPr id="9" name="Platshållare för text 11">
            <a:extLst>
              <a:ext uri="{FF2B5EF4-FFF2-40B4-BE49-F238E27FC236}">
                <a16:creationId xmlns:a16="http://schemas.microsoft.com/office/drawing/2014/main" id="{DC87A52F-278D-E0FF-8015-2B1F24D97EFC}"/>
              </a:ext>
            </a:extLst>
          </p:cNvPr>
          <p:cNvSpPr>
            <a:spLocks noGrp="1"/>
          </p:cNvSpPr>
          <p:nvPr>
            <p:ph type="body" sz="quarter" idx="14" hasCustomPrompt="1"/>
          </p:nvPr>
        </p:nvSpPr>
        <p:spPr>
          <a:xfrm>
            <a:off x="6412522" y="3431134"/>
            <a:ext cx="4607170" cy="1521941"/>
          </a:xfrm>
        </p:spPr>
        <p:txBody>
          <a:bodyPr lIns="0" tIns="0" rIns="0" bIns="0" anchor="ctr">
            <a:normAutofit/>
          </a:bodyPr>
          <a:lstStyle>
            <a:lvl1pPr>
              <a:lnSpc>
                <a:spcPct val="100000"/>
              </a:lnSpc>
              <a:spcBef>
                <a:spcPts val="0"/>
              </a:spcBef>
              <a:spcAft>
                <a:spcPts val="0"/>
              </a:spcAft>
              <a:defRPr sz="7000" b="0" i="0">
                <a:solidFill>
                  <a:schemeClr val="accent4"/>
                </a:solidFill>
                <a:latin typeface="Aptos ExtraBold" panose="020B0004020202020204" pitchFamily="34" charset="0"/>
              </a:defRPr>
            </a:lvl1pPr>
          </a:lstStyle>
          <a:p>
            <a:pPr lvl="0"/>
            <a:r>
              <a:rPr lang="sv-SE" dirty="0"/>
              <a:t>XX</a:t>
            </a:r>
          </a:p>
        </p:txBody>
      </p:sp>
      <p:sp>
        <p:nvSpPr>
          <p:cNvPr id="10" name="Ellips 9">
            <a:extLst>
              <a:ext uri="{FF2B5EF4-FFF2-40B4-BE49-F238E27FC236}">
                <a16:creationId xmlns:a16="http://schemas.microsoft.com/office/drawing/2014/main" id="{F016C0F7-B361-3D35-AE93-A16DD6613ADE}"/>
              </a:ext>
            </a:extLst>
          </p:cNvPr>
          <p:cNvSpPr/>
          <p:nvPr userDrawn="1"/>
        </p:nvSpPr>
        <p:spPr>
          <a:xfrm>
            <a:off x="2985823" y="2775632"/>
            <a:ext cx="2805380" cy="2805380"/>
          </a:xfrm>
          <a:prstGeom prst="ellipse">
            <a:avLst/>
          </a:prstGeom>
          <a:noFill/>
          <a:ln w="444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Platshållare för innehåll 11">
            <a:extLst>
              <a:ext uri="{FF2B5EF4-FFF2-40B4-BE49-F238E27FC236}">
                <a16:creationId xmlns:a16="http://schemas.microsoft.com/office/drawing/2014/main" id="{D20C7CA2-C84E-D10D-4ED0-4283F90F85CF}"/>
              </a:ext>
            </a:extLst>
          </p:cNvPr>
          <p:cNvSpPr>
            <a:spLocks noGrp="1"/>
          </p:cNvSpPr>
          <p:nvPr>
            <p:ph sz="quarter" idx="18" hasCustomPrompt="1"/>
          </p:nvPr>
        </p:nvSpPr>
        <p:spPr>
          <a:xfrm>
            <a:off x="3387725" y="3158625"/>
            <a:ext cx="2087563" cy="2016125"/>
          </a:xfrm>
        </p:spPr>
        <p:txBody>
          <a:bodyPr/>
          <a:lstStyle/>
          <a:p>
            <a:pPr lvl="0"/>
            <a:r>
              <a:rPr lang="sv-SE"/>
              <a:t>Symbol</a:t>
            </a:r>
          </a:p>
        </p:txBody>
      </p:sp>
      <p:sp>
        <p:nvSpPr>
          <p:cNvPr id="6" name="Rubrik 1">
            <a:extLst>
              <a:ext uri="{FF2B5EF4-FFF2-40B4-BE49-F238E27FC236}">
                <a16:creationId xmlns:a16="http://schemas.microsoft.com/office/drawing/2014/main" id="{EE6013DD-31DB-B8B2-410E-C163C9E0EB13}"/>
              </a:ext>
            </a:extLst>
          </p:cNvPr>
          <p:cNvSpPr>
            <a:spLocks noGrp="1"/>
          </p:cNvSpPr>
          <p:nvPr>
            <p:ph type="title" hasCustomPrompt="1"/>
          </p:nvPr>
        </p:nvSpPr>
        <p:spPr>
          <a:xfrm>
            <a:off x="766592" y="848103"/>
            <a:ext cx="10658816" cy="614938"/>
          </a:xfrm>
        </p:spPr>
        <p:txBody>
          <a:bodyPr anchor="t"/>
          <a:lstStyle>
            <a:lvl1pPr>
              <a:lnSpc>
                <a:spcPct val="100000"/>
              </a:lnSpc>
              <a:defRPr/>
            </a:lvl1pPr>
          </a:lstStyle>
          <a:p>
            <a:r>
              <a:rPr lang="sv-SE" dirty="0"/>
              <a:t>Rubrik</a:t>
            </a:r>
          </a:p>
        </p:txBody>
      </p:sp>
      <p:sp>
        <p:nvSpPr>
          <p:cNvPr id="2" name="Platshållare för text 11">
            <a:extLst>
              <a:ext uri="{FF2B5EF4-FFF2-40B4-BE49-F238E27FC236}">
                <a16:creationId xmlns:a16="http://schemas.microsoft.com/office/drawing/2014/main" id="{31D99D34-F6D9-202B-D197-C37316786BF1}"/>
              </a:ext>
            </a:extLst>
          </p:cNvPr>
          <p:cNvSpPr>
            <a:spLocks noGrp="1"/>
          </p:cNvSpPr>
          <p:nvPr>
            <p:ph type="body" sz="quarter" idx="12" hasCustomPrompt="1"/>
          </p:nvPr>
        </p:nvSpPr>
        <p:spPr>
          <a:xfrm>
            <a:off x="766591" y="1493519"/>
            <a:ext cx="10264081" cy="1143000"/>
          </a:xfrm>
        </p:spPr>
        <p:txBody>
          <a:bodyPr lIns="0" tIns="0" rIns="0" bIns="0" anchor="t">
            <a:normAutofit/>
          </a:bodyPr>
          <a:lstStyle>
            <a:lvl1pPr indent="277200">
              <a:lnSpc>
                <a:spcPct val="110000"/>
              </a:lnSpc>
              <a:spcBef>
                <a:spcPts val="0"/>
              </a:spcBef>
              <a:spcAft>
                <a:spcPts val="0"/>
              </a:spcAft>
              <a:buFont typeface="Systemtypsnitt normalt"/>
              <a:buChar char="→"/>
              <a:defRPr sz="1500" b="0" i="0">
                <a:solidFill>
                  <a:schemeClr val="tx2"/>
                </a:solidFill>
                <a:latin typeface="+mn-lt"/>
              </a:defRPr>
            </a:lvl1pPr>
          </a:lstStyle>
          <a:p>
            <a:pPr lvl="0"/>
            <a:r>
              <a:rPr lang="sv-SE" dirty="0"/>
              <a:t>Text</a:t>
            </a:r>
          </a:p>
          <a:p>
            <a:pPr lvl="0"/>
            <a:r>
              <a:rPr lang="sv-SE" dirty="0"/>
              <a:t>Text</a:t>
            </a:r>
          </a:p>
          <a:p>
            <a:pPr lvl="0"/>
            <a:r>
              <a:rPr lang="sv-SE" dirty="0"/>
              <a:t>Text</a:t>
            </a:r>
          </a:p>
        </p:txBody>
      </p:sp>
    </p:spTree>
    <p:extLst>
      <p:ext uri="{BB962C8B-B14F-4D97-AF65-F5344CB8AC3E}">
        <p14:creationId xmlns:p14="http://schemas.microsoft.com/office/powerpoint/2010/main" val="28894927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tt diagram med två infopunkter">
    <p:spTree>
      <p:nvGrpSpPr>
        <p:cNvPr id="1" name=""/>
        <p:cNvGrpSpPr/>
        <p:nvPr/>
      </p:nvGrpSpPr>
      <p:grpSpPr>
        <a:xfrm>
          <a:off x="0" y="0"/>
          <a:ext cx="0" cy="0"/>
          <a:chOff x="0" y="0"/>
          <a:chExt cx="0" cy="0"/>
        </a:xfrm>
      </p:grpSpPr>
      <p:sp>
        <p:nvSpPr>
          <p:cNvPr id="8" name="Platshållare för diagram 7">
            <a:extLst>
              <a:ext uri="{FF2B5EF4-FFF2-40B4-BE49-F238E27FC236}">
                <a16:creationId xmlns:a16="http://schemas.microsoft.com/office/drawing/2014/main" id="{20D1B867-0C97-564C-4755-A7D7515DD8F3}"/>
              </a:ext>
            </a:extLst>
          </p:cNvPr>
          <p:cNvSpPr>
            <a:spLocks noGrp="1"/>
          </p:cNvSpPr>
          <p:nvPr>
            <p:ph type="chart" sz="quarter" idx="10"/>
          </p:nvPr>
        </p:nvSpPr>
        <p:spPr>
          <a:xfrm>
            <a:off x="766592" y="2636519"/>
            <a:ext cx="7357499" cy="3510538"/>
          </a:xfrm>
        </p:spPr>
        <p:txBody>
          <a:bodyPr/>
          <a:lstStyle/>
          <a:p>
            <a:endParaRPr lang="sv-SE"/>
          </a:p>
        </p:txBody>
      </p:sp>
      <p:sp>
        <p:nvSpPr>
          <p:cNvPr id="2" name="Platshållare för text 11">
            <a:extLst>
              <a:ext uri="{FF2B5EF4-FFF2-40B4-BE49-F238E27FC236}">
                <a16:creationId xmlns:a16="http://schemas.microsoft.com/office/drawing/2014/main" id="{BE4BB27B-B54D-12AA-8A7A-563EDA39A4F4}"/>
              </a:ext>
            </a:extLst>
          </p:cNvPr>
          <p:cNvSpPr>
            <a:spLocks noGrp="1"/>
          </p:cNvSpPr>
          <p:nvPr>
            <p:ph type="body" sz="quarter" idx="13" hasCustomPrompt="1"/>
          </p:nvPr>
        </p:nvSpPr>
        <p:spPr>
          <a:xfrm>
            <a:off x="8815753" y="2483314"/>
            <a:ext cx="2609655" cy="773678"/>
          </a:xfrm>
        </p:spPr>
        <p:txBody>
          <a:bodyPr lIns="0" tIns="0" rIns="0" bIns="0" anchor="b">
            <a:noAutofit/>
          </a:bodyPr>
          <a:lstStyle>
            <a:lvl1pPr>
              <a:lnSpc>
                <a:spcPct val="100000"/>
              </a:lnSpc>
              <a:spcBef>
                <a:spcPts val="0"/>
              </a:spcBef>
              <a:spcAft>
                <a:spcPts val="0"/>
              </a:spcAft>
              <a:defRPr sz="1200" b="0" i="0">
                <a:solidFill>
                  <a:schemeClr val="tx2"/>
                </a:solidFill>
                <a:latin typeface="+mn-lt"/>
              </a:defRPr>
            </a:lvl1pPr>
          </a:lstStyle>
          <a:p>
            <a:pPr lvl="0"/>
            <a:r>
              <a:rPr lang="sv-SE" dirty="0"/>
              <a:t>Rubrik</a:t>
            </a:r>
          </a:p>
          <a:p>
            <a:pPr lvl="0"/>
            <a:r>
              <a:rPr lang="sv-SE" dirty="0"/>
              <a:t>Rubrik</a:t>
            </a:r>
          </a:p>
        </p:txBody>
      </p:sp>
      <p:sp>
        <p:nvSpPr>
          <p:cNvPr id="4" name="Platshållare för text 11">
            <a:extLst>
              <a:ext uri="{FF2B5EF4-FFF2-40B4-BE49-F238E27FC236}">
                <a16:creationId xmlns:a16="http://schemas.microsoft.com/office/drawing/2014/main" id="{90A2B520-83E7-C0C2-F4D0-693766036228}"/>
              </a:ext>
            </a:extLst>
          </p:cNvPr>
          <p:cNvSpPr>
            <a:spLocks noGrp="1"/>
          </p:cNvSpPr>
          <p:nvPr>
            <p:ph type="body" sz="quarter" idx="14" hasCustomPrompt="1"/>
          </p:nvPr>
        </p:nvSpPr>
        <p:spPr>
          <a:xfrm>
            <a:off x="8815753" y="3280437"/>
            <a:ext cx="2609655" cy="568569"/>
          </a:xfrm>
        </p:spPr>
        <p:txBody>
          <a:bodyPr lIns="0" tIns="0" rIns="0" bIns="0">
            <a:normAutofit/>
          </a:bodyPr>
          <a:lstStyle>
            <a:lvl1pPr>
              <a:lnSpc>
                <a:spcPct val="100000"/>
              </a:lnSpc>
              <a:spcBef>
                <a:spcPts val="0"/>
              </a:spcBef>
              <a:spcAft>
                <a:spcPts val="0"/>
              </a:spcAft>
              <a:defRPr sz="4000" b="0" i="0">
                <a:solidFill>
                  <a:schemeClr val="accent4"/>
                </a:solidFill>
                <a:latin typeface="Aptos ExtraBold" panose="020B0004020202020204" pitchFamily="34" charset="0"/>
              </a:defRPr>
            </a:lvl1pPr>
          </a:lstStyle>
          <a:p>
            <a:pPr lvl="0"/>
            <a:r>
              <a:rPr lang="sv-SE" dirty="0"/>
              <a:t>XX</a:t>
            </a:r>
          </a:p>
        </p:txBody>
      </p:sp>
      <p:sp>
        <p:nvSpPr>
          <p:cNvPr id="17" name="Platshållare för text 11">
            <a:extLst>
              <a:ext uri="{FF2B5EF4-FFF2-40B4-BE49-F238E27FC236}">
                <a16:creationId xmlns:a16="http://schemas.microsoft.com/office/drawing/2014/main" id="{85796ED9-1693-8883-9C3F-43FE097A13B8}"/>
              </a:ext>
            </a:extLst>
          </p:cNvPr>
          <p:cNvSpPr>
            <a:spLocks noGrp="1"/>
          </p:cNvSpPr>
          <p:nvPr>
            <p:ph type="body" sz="quarter" idx="15" hasCustomPrompt="1"/>
          </p:nvPr>
        </p:nvSpPr>
        <p:spPr>
          <a:xfrm>
            <a:off x="8815753" y="3872451"/>
            <a:ext cx="2609655" cy="697525"/>
          </a:xfrm>
        </p:spPr>
        <p:txBody>
          <a:bodyPr lIns="0" tIns="0" rIns="0" bIns="0" anchor="b">
            <a:noAutofit/>
          </a:bodyPr>
          <a:lstStyle>
            <a:lvl1pPr>
              <a:lnSpc>
                <a:spcPct val="100000"/>
              </a:lnSpc>
              <a:spcBef>
                <a:spcPts val="0"/>
              </a:spcBef>
              <a:spcAft>
                <a:spcPts val="0"/>
              </a:spcAft>
              <a:defRPr sz="1200" b="0" i="0">
                <a:solidFill>
                  <a:schemeClr val="tx2"/>
                </a:solidFill>
                <a:latin typeface="+mn-lt"/>
              </a:defRPr>
            </a:lvl1pPr>
          </a:lstStyle>
          <a:p>
            <a:pPr lvl="0"/>
            <a:r>
              <a:rPr lang="sv-SE" dirty="0"/>
              <a:t>Rubrik</a:t>
            </a:r>
          </a:p>
          <a:p>
            <a:pPr lvl="0"/>
            <a:r>
              <a:rPr lang="sv-SE" dirty="0"/>
              <a:t>Rubrik</a:t>
            </a:r>
          </a:p>
        </p:txBody>
      </p:sp>
      <p:sp>
        <p:nvSpPr>
          <p:cNvPr id="18" name="Platshållare för text 11">
            <a:extLst>
              <a:ext uri="{FF2B5EF4-FFF2-40B4-BE49-F238E27FC236}">
                <a16:creationId xmlns:a16="http://schemas.microsoft.com/office/drawing/2014/main" id="{F75E7E93-8DFB-A4B4-DF9D-4741545455A6}"/>
              </a:ext>
            </a:extLst>
          </p:cNvPr>
          <p:cNvSpPr>
            <a:spLocks noGrp="1"/>
          </p:cNvSpPr>
          <p:nvPr>
            <p:ph type="body" sz="quarter" idx="16" hasCustomPrompt="1"/>
          </p:nvPr>
        </p:nvSpPr>
        <p:spPr>
          <a:xfrm>
            <a:off x="8815753" y="4593422"/>
            <a:ext cx="2609655" cy="568569"/>
          </a:xfrm>
        </p:spPr>
        <p:txBody>
          <a:bodyPr lIns="0" tIns="0" rIns="0" bIns="0">
            <a:normAutofit/>
          </a:bodyPr>
          <a:lstStyle>
            <a:lvl1pPr>
              <a:lnSpc>
                <a:spcPct val="100000"/>
              </a:lnSpc>
              <a:spcBef>
                <a:spcPts val="0"/>
              </a:spcBef>
              <a:spcAft>
                <a:spcPts val="0"/>
              </a:spcAft>
              <a:defRPr sz="4000" b="0" i="0">
                <a:solidFill>
                  <a:schemeClr val="accent4"/>
                </a:solidFill>
                <a:latin typeface="Aptos ExtraBold" panose="020B0004020202020204" pitchFamily="34" charset="0"/>
              </a:defRPr>
            </a:lvl1pPr>
          </a:lstStyle>
          <a:p>
            <a:pPr lvl="0"/>
            <a:r>
              <a:rPr lang="sv-SE" dirty="0"/>
              <a:t>XX</a:t>
            </a:r>
          </a:p>
        </p:txBody>
      </p:sp>
      <p:sp>
        <p:nvSpPr>
          <p:cNvPr id="5" name="Platshållare för text 21">
            <a:extLst>
              <a:ext uri="{FF2B5EF4-FFF2-40B4-BE49-F238E27FC236}">
                <a16:creationId xmlns:a16="http://schemas.microsoft.com/office/drawing/2014/main" id="{76F3717D-D67A-1914-713F-060DAD8616A5}"/>
              </a:ext>
            </a:extLst>
          </p:cNvPr>
          <p:cNvSpPr>
            <a:spLocks noGrp="1"/>
          </p:cNvSpPr>
          <p:nvPr>
            <p:ph type="body" sz="quarter" idx="17" hasCustomPrompt="1"/>
          </p:nvPr>
        </p:nvSpPr>
        <p:spPr>
          <a:xfrm>
            <a:off x="205741" y="6581775"/>
            <a:ext cx="11986259" cy="276225"/>
          </a:xfrm>
        </p:spPr>
        <p:txBody>
          <a:bodyPr>
            <a:normAutofit/>
          </a:bodyPr>
          <a:lstStyle>
            <a:lvl1pPr>
              <a:defRPr sz="1200" b="0" i="1">
                <a:solidFill>
                  <a:schemeClr val="tx2"/>
                </a:solidFill>
                <a:latin typeface="+mn-lt"/>
              </a:defRPr>
            </a:lvl1pPr>
          </a:lstStyle>
          <a:p>
            <a:pPr lvl="0"/>
            <a:r>
              <a:rPr lang="sv-SE" dirty="0"/>
              <a:t>Källa</a:t>
            </a:r>
          </a:p>
        </p:txBody>
      </p:sp>
      <p:sp>
        <p:nvSpPr>
          <p:cNvPr id="6" name="Rubrik 1">
            <a:extLst>
              <a:ext uri="{FF2B5EF4-FFF2-40B4-BE49-F238E27FC236}">
                <a16:creationId xmlns:a16="http://schemas.microsoft.com/office/drawing/2014/main" id="{CD6DD1ED-A6A8-CEC2-E664-AF14CA324C96}"/>
              </a:ext>
            </a:extLst>
          </p:cNvPr>
          <p:cNvSpPr>
            <a:spLocks noGrp="1"/>
          </p:cNvSpPr>
          <p:nvPr>
            <p:ph type="title" hasCustomPrompt="1"/>
          </p:nvPr>
        </p:nvSpPr>
        <p:spPr>
          <a:xfrm>
            <a:off x="766592" y="848103"/>
            <a:ext cx="10658816" cy="614938"/>
          </a:xfrm>
        </p:spPr>
        <p:txBody>
          <a:bodyPr anchor="t"/>
          <a:lstStyle>
            <a:lvl1pPr>
              <a:lnSpc>
                <a:spcPct val="100000"/>
              </a:lnSpc>
              <a:defRPr/>
            </a:lvl1pPr>
          </a:lstStyle>
          <a:p>
            <a:r>
              <a:rPr lang="sv-SE" dirty="0"/>
              <a:t>Rubrik</a:t>
            </a:r>
          </a:p>
        </p:txBody>
      </p:sp>
      <p:sp>
        <p:nvSpPr>
          <p:cNvPr id="3" name="Platshållare för text 11">
            <a:extLst>
              <a:ext uri="{FF2B5EF4-FFF2-40B4-BE49-F238E27FC236}">
                <a16:creationId xmlns:a16="http://schemas.microsoft.com/office/drawing/2014/main" id="{72BD4BD3-7C47-90A5-C863-8278D0F1A04C}"/>
              </a:ext>
            </a:extLst>
          </p:cNvPr>
          <p:cNvSpPr>
            <a:spLocks noGrp="1"/>
          </p:cNvSpPr>
          <p:nvPr>
            <p:ph type="body" sz="quarter" idx="12" hasCustomPrompt="1"/>
          </p:nvPr>
        </p:nvSpPr>
        <p:spPr>
          <a:xfrm>
            <a:off x="766591" y="1493519"/>
            <a:ext cx="10264081" cy="1143000"/>
          </a:xfrm>
        </p:spPr>
        <p:txBody>
          <a:bodyPr lIns="0" tIns="0" rIns="0" bIns="0" anchor="t">
            <a:normAutofit/>
          </a:bodyPr>
          <a:lstStyle>
            <a:lvl1pPr indent="277200">
              <a:lnSpc>
                <a:spcPct val="110000"/>
              </a:lnSpc>
              <a:spcBef>
                <a:spcPts val="0"/>
              </a:spcBef>
              <a:spcAft>
                <a:spcPts val="0"/>
              </a:spcAft>
              <a:buFont typeface="Systemtypsnitt normalt"/>
              <a:buChar char="→"/>
              <a:defRPr sz="1500" b="0" i="0">
                <a:solidFill>
                  <a:schemeClr val="tx2"/>
                </a:solidFill>
                <a:latin typeface="+mn-lt"/>
              </a:defRPr>
            </a:lvl1pPr>
          </a:lstStyle>
          <a:p>
            <a:pPr lvl="0"/>
            <a:r>
              <a:rPr lang="sv-SE" dirty="0"/>
              <a:t>Text</a:t>
            </a:r>
          </a:p>
          <a:p>
            <a:pPr lvl="0"/>
            <a:r>
              <a:rPr lang="sv-SE" dirty="0"/>
              <a:t>Text</a:t>
            </a:r>
          </a:p>
          <a:p>
            <a:pPr lvl="0"/>
            <a:r>
              <a:rPr lang="sv-SE" dirty="0"/>
              <a:t>Text</a:t>
            </a:r>
          </a:p>
        </p:txBody>
      </p:sp>
    </p:spTree>
    <p:extLst>
      <p:ext uri="{BB962C8B-B14F-4D97-AF65-F5344CB8AC3E}">
        <p14:creationId xmlns:p14="http://schemas.microsoft.com/office/powerpoint/2010/main" val="3635607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4F6F6">
            <a:alpha val="68000"/>
          </a:srgbClr>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461588A2-D235-5238-E5F0-B129298FE9E5}"/>
              </a:ext>
            </a:extLst>
          </p:cNvPr>
          <p:cNvSpPr>
            <a:spLocks noGrp="1"/>
          </p:cNvSpPr>
          <p:nvPr>
            <p:ph type="title"/>
          </p:nvPr>
        </p:nvSpPr>
        <p:spPr>
          <a:xfrm>
            <a:off x="838200" y="365125"/>
            <a:ext cx="10515600" cy="1325563"/>
          </a:xfrm>
          <a:prstGeom prst="rect">
            <a:avLst/>
          </a:prstGeom>
        </p:spPr>
        <p:txBody>
          <a:bodyPr vert="horz" lIns="0" tIns="0" rIns="0" bIns="0" rtlCol="0" anchor="ctr">
            <a:normAutofit/>
          </a:bodyPr>
          <a:lstStyle/>
          <a:p>
            <a:r>
              <a:rPr lang="sv-SE" dirty="0"/>
              <a:t>Klicka här för att ändra mall för rubrikformat</a:t>
            </a:r>
          </a:p>
        </p:txBody>
      </p:sp>
      <p:sp>
        <p:nvSpPr>
          <p:cNvPr id="4" name="Platshållare för text 3">
            <a:extLst>
              <a:ext uri="{FF2B5EF4-FFF2-40B4-BE49-F238E27FC236}">
                <a16:creationId xmlns:a16="http://schemas.microsoft.com/office/drawing/2014/main" id="{1679A6EA-1D2C-8000-D693-90E5C5DCF066}"/>
              </a:ext>
            </a:extLst>
          </p:cNvPr>
          <p:cNvSpPr>
            <a:spLocks noGrp="1"/>
          </p:cNvSpPr>
          <p:nvPr>
            <p:ph type="body" idx="1"/>
          </p:nvPr>
        </p:nvSpPr>
        <p:spPr>
          <a:xfrm>
            <a:off x="838200" y="1825625"/>
            <a:ext cx="10515600" cy="4351338"/>
          </a:xfrm>
          <a:prstGeom prst="rect">
            <a:avLst/>
          </a:prstGeom>
        </p:spPr>
        <p:txBody>
          <a:bodyPr vert="horz" lIns="0" tIns="0" rIns="0" bIns="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462433859"/>
      </p:ext>
    </p:extLst>
  </p:cSld>
  <p:clrMap bg1="lt1" tx1="dk1" bg2="lt2" tx2="dk2" accent1="accent1" accent2="accent2" accent3="accent3" accent4="accent4" accent5="accent5" accent6="accent6" hlink="hlink" folHlink="folHlink"/>
  <p:sldLayoutIdLst>
    <p:sldLayoutId id="2147483706" r:id="rId1"/>
    <p:sldLayoutId id="2147483709" r:id="rId2"/>
    <p:sldLayoutId id="2147483712" r:id="rId3"/>
    <p:sldLayoutId id="2147483713" r:id="rId4"/>
    <p:sldLayoutId id="2147483714" r:id="rId5"/>
    <p:sldLayoutId id="2147483722" r:id="rId6"/>
    <p:sldLayoutId id="2147483715" r:id="rId7"/>
    <p:sldLayoutId id="2147483716" r:id="rId8"/>
    <p:sldLayoutId id="2147483717" r:id="rId9"/>
    <p:sldLayoutId id="2147483718" r:id="rId10"/>
  </p:sldLayoutIdLst>
  <p:hf hdr="0" dt="0"/>
  <p:txStyles>
    <p:titleStyle>
      <a:lvl1pPr algn="l" defTabSz="914400" rtl="0" eaLnBrk="1" latinLnBrk="0" hangingPunct="1">
        <a:lnSpc>
          <a:spcPts val="4200"/>
        </a:lnSpc>
        <a:spcBef>
          <a:spcPct val="0"/>
        </a:spcBef>
        <a:buNone/>
        <a:defRPr sz="3600" b="1" i="0" kern="1200">
          <a:solidFill>
            <a:schemeClr val="accent4"/>
          </a:solidFill>
          <a:latin typeface="Aptos ExtraBold" panose="020B0004020202020204" pitchFamily="34" charset="0"/>
          <a:ea typeface="+mj-ea"/>
          <a:cs typeface="+mj-cs"/>
        </a:defRPr>
      </a:lvl1pPr>
    </p:titleStyle>
    <p:bodyStyle>
      <a:lvl1pPr marL="0" indent="0" algn="l" defTabSz="914400" rtl="0" eaLnBrk="1" latinLnBrk="0" hangingPunct="1">
        <a:lnSpc>
          <a:spcPct val="110000"/>
        </a:lnSpc>
        <a:spcBef>
          <a:spcPts val="0"/>
        </a:spcBef>
        <a:spcAft>
          <a:spcPts val="1200"/>
        </a:spcAft>
        <a:buFont typeface="Arial" panose="020B0604020202020204" pitchFamily="34" charset="0"/>
        <a:buNone/>
        <a:defRPr lang="sv-SE" sz="1500" b="0" i="0" kern="1200" dirty="0" smtClean="0">
          <a:solidFill>
            <a:schemeClr val="tx2"/>
          </a:solidFill>
          <a:latin typeface="+mn-lt"/>
          <a:ea typeface="+mn-ea"/>
          <a:cs typeface="+mn-cs"/>
        </a:defRPr>
      </a:lvl1pPr>
      <a:lvl2pPr marL="685800" indent="-228600" algn="l" defTabSz="914400" rtl="0" eaLnBrk="1" latinLnBrk="0" hangingPunct="1">
        <a:lnSpc>
          <a:spcPct val="110000"/>
        </a:lnSpc>
        <a:spcBef>
          <a:spcPts val="0"/>
        </a:spcBef>
        <a:spcAft>
          <a:spcPts val="1200"/>
        </a:spcAft>
        <a:buFont typeface="Arial" panose="020B0604020202020204" pitchFamily="34" charset="0"/>
        <a:buChar char="•"/>
        <a:defRPr lang="sv-SE" sz="1500" b="0" i="0" kern="1200" dirty="0" smtClean="0">
          <a:solidFill>
            <a:schemeClr val="tx2"/>
          </a:solidFill>
          <a:latin typeface="+mn-lt"/>
          <a:ea typeface="+mn-ea"/>
          <a:cs typeface="+mn-cs"/>
        </a:defRPr>
      </a:lvl2pPr>
      <a:lvl3pPr marL="1143000" indent="-228600" algn="l" defTabSz="914400" rtl="0" eaLnBrk="1" latinLnBrk="0" hangingPunct="1">
        <a:lnSpc>
          <a:spcPct val="110000"/>
        </a:lnSpc>
        <a:spcBef>
          <a:spcPts val="0"/>
        </a:spcBef>
        <a:spcAft>
          <a:spcPts val="1200"/>
        </a:spcAft>
        <a:buFont typeface="Arial" panose="020B0604020202020204" pitchFamily="34" charset="0"/>
        <a:buChar char="•"/>
        <a:defRPr lang="sv-SE" sz="1500" b="0" i="0" kern="1200" dirty="0" smtClean="0">
          <a:solidFill>
            <a:schemeClr val="tx2"/>
          </a:solidFill>
          <a:latin typeface="+mn-lt"/>
          <a:ea typeface="+mn-ea"/>
          <a:cs typeface="+mn-cs"/>
        </a:defRPr>
      </a:lvl3pPr>
      <a:lvl4pPr marL="1600200" indent="-228600" algn="l" defTabSz="914400" rtl="0" eaLnBrk="1" latinLnBrk="0" hangingPunct="1">
        <a:lnSpc>
          <a:spcPct val="110000"/>
        </a:lnSpc>
        <a:spcBef>
          <a:spcPts val="0"/>
        </a:spcBef>
        <a:spcAft>
          <a:spcPts val="1200"/>
        </a:spcAft>
        <a:buFont typeface="Arial" panose="020B0604020202020204" pitchFamily="34" charset="0"/>
        <a:buChar char="•"/>
        <a:defRPr lang="sv-SE" sz="1500" b="0" i="0" kern="1200" dirty="0" smtClean="0">
          <a:solidFill>
            <a:schemeClr val="tx2"/>
          </a:solidFill>
          <a:latin typeface="+mn-lt"/>
          <a:ea typeface="+mn-ea"/>
          <a:cs typeface="+mn-cs"/>
        </a:defRPr>
      </a:lvl4pPr>
      <a:lvl5pPr marL="2057400" indent="-228600" algn="l" defTabSz="914400" rtl="0" eaLnBrk="1" latinLnBrk="0" hangingPunct="1">
        <a:lnSpc>
          <a:spcPct val="110000"/>
        </a:lnSpc>
        <a:spcBef>
          <a:spcPts val="0"/>
        </a:spcBef>
        <a:spcAft>
          <a:spcPts val="1200"/>
        </a:spcAft>
        <a:buFont typeface="Arial" panose="020B0604020202020204" pitchFamily="34" charset="0"/>
        <a:buChar char="•"/>
        <a:defRPr lang="sv-SE" sz="1500" b="0" i="0" kern="1200" dirty="0" smtClean="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461588A2-D235-5238-E5F0-B129298FE9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16446592-58B2-836C-EE9F-78DA651255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p:txBody>
      </p:sp>
    </p:spTree>
    <p:extLst>
      <p:ext uri="{BB962C8B-B14F-4D97-AF65-F5344CB8AC3E}">
        <p14:creationId xmlns:p14="http://schemas.microsoft.com/office/powerpoint/2010/main" val="3480001040"/>
      </p:ext>
    </p:extLst>
  </p:cSld>
  <p:clrMap bg1="lt1" tx1="dk1" bg2="lt2" tx2="dk2" accent1="accent1" accent2="accent2" accent3="accent3" accent4="accent4" accent5="accent5" accent6="accent6" hlink="hlink" folHlink="folHlink"/>
  <p:sldLayoutIdLst>
    <p:sldLayoutId id="2147483720" r:id="rId1"/>
    <p:sldLayoutId id="2147483721" r:id="rId2"/>
  </p:sldLayoutIdLst>
  <p:hf hdr="0" dt="0"/>
  <p:txStyles>
    <p:titleStyle>
      <a:lvl1pPr algn="l" defTabSz="914400" rtl="0" eaLnBrk="1" latinLnBrk="0" hangingPunct="1">
        <a:lnSpc>
          <a:spcPts val="4200"/>
        </a:lnSpc>
        <a:spcBef>
          <a:spcPct val="0"/>
        </a:spcBef>
        <a:buNone/>
        <a:defRPr sz="4000" b="1" i="0" kern="1200">
          <a:solidFill>
            <a:schemeClr val="bg1"/>
          </a:solidFill>
          <a:latin typeface="Aptos ExtraBold" panose="020B0004020202020204"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chart" Target="../charts/chart7.xml"/></Relationships>
</file>

<file path=ppt/slides/_rels/slide1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chart" Target="../charts/char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A8990B8C-D962-708E-67D8-34B2FAAAB6D8}"/>
              </a:ext>
            </a:extLst>
          </p:cNvPr>
          <p:cNvSpPr>
            <a:spLocks noGrp="1"/>
          </p:cNvSpPr>
          <p:nvPr>
            <p:ph type="body" sz="quarter" idx="11"/>
          </p:nvPr>
        </p:nvSpPr>
        <p:spPr>
          <a:xfrm>
            <a:off x="0" y="1297912"/>
            <a:ext cx="12192000" cy="2092877"/>
          </a:xfrm>
        </p:spPr>
        <p:txBody>
          <a:bodyPr>
            <a:normAutofit/>
          </a:bodyPr>
          <a:lstStyle/>
          <a:p>
            <a:r>
              <a:rPr lang="sv-SE" sz="4500" i="1" dirty="0">
                <a:solidFill>
                  <a:schemeClr val="bg1"/>
                </a:solidFill>
              </a:rPr>
              <a:t>Insikt: </a:t>
            </a:r>
            <a:r>
              <a:rPr lang="sv-SE" sz="4500" dirty="0">
                <a:solidFill>
                  <a:schemeClr val="bg1"/>
                </a:solidFill>
              </a:rPr>
              <a:t>Studenter och högre utbildning</a:t>
            </a:r>
          </a:p>
        </p:txBody>
      </p:sp>
      <p:sp>
        <p:nvSpPr>
          <p:cNvPr id="3" name="Platshållare för text 2">
            <a:extLst>
              <a:ext uri="{FF2B5EF4-FFF2-40B4-BE49-F238E27FC236}">
                <a16:creationId xmlns:a16="http://schemas.microsoft.com/office/drawing/2014/main" id="{47059635-035B-A4CB-393D-C3780D462F52}"/>
              </a:ext>
            </a:extLst>
          </p:cNvPr>
          <p:cNvSpPr>
            <a:spLocks noGrp="1"/>
          </p:cNvSpPr>
          <p:nvPr>
            <p:ph type="body" sz="quarter" idx="12"/>
          </p:nvPr>
        </p:nvSpPr>
        <p:spPr>
          <a:xfrm>
            <a:off x="0" y="3404937"/>
            <a:ext cx="12192000" cy="1828799"/>
          </a:xfrm>
        </p:spPr>
        <p:txBody>
          <a:bodyPr/>
          <a:lstStyle/>
          <a:p>
            <a:r>
              <a:rPr lang="sv-SE" dirty="0">
                <a:solidFill>
                  <a:schemeClr val="bg1"/>
                </a:solidFill>
              </a:rPr>
              <a:t>Utveckling och statistik om studentpopulationen </a:t>
            </a:r>
          </a:p>
          <a:p>
            <a:r>
              <a:rPr lang="sv-SE" dirty="0">
                <a:solidFill>
                  <a:schemeClr val="bg1"/>
                </a:solidFill>
              </a:rPr>
              <a:t>och den högre utbildningssektorn</a:t>
            </a:r>
          </a:p>
        </p:txBody>
      </p:sp>
      <p:pic>
        <p:nvPicPr>
          <p:cNvPr id="13" name="Bildobjekt 12" descr="En bild som visar Teckensnitt, text, Grafik, symbol&#10;&#10;Automatiskt genererad beskrivning">
            <a:extLst>
              <a:ext uri="{FF2B5EF4-FFF2-40B4-BE49-F238E27FC236}">
                <a16:creationId xmlns:a16="http://schemas.microsoft.com/office/drawing/2014/main" id="{D797C166-B38C-DAC6-9D94-E85FA45AFE89}"/>
              </a:ext>
            </a:extLst>
          </p:cNvPr>
          <p:cNvPicPr>
            <a:picLocks noChangeAspect="1"/>
          </p:cNvPicPr>
          <p:nvPr/>
        </p:nvPicPr>
        <p:blipFill>
          <a:blip r:embed="rId3"/>
          <a:stretch>
            <a:fillRect/>
          </a:stretch>
        </p:blipFill>
        <p:spPr>
          <a:xfrm>
            <a:off x="5493223" y="4245768"/>
            <a:ext cx="1205552" cy="522406"/>
          </a:xfrm>
          <a:prstGeom prst="rect">
            <a:avLst/>
          </a:prstGeom>
        </p:spPr>
      </p:pic>
      <p:pic>
        <p:nvPicPr>
          <p:cNvPr id="5" name="Bild 4" descr="Studentmössa kontur">
            <a:extLst>
              <a:ext uri="{FF2B5EF4-FFF2-40B4-BE49-F238E27FC236}">
                <a16:creationId xmlns:a16="http://schemas.microsoft.com/office/drawing/2014/main" id="{857BD41C-424A-FDCA-0132-923E24F08BB3}"/>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8823308" y="3856351"/>
            <a:ext cx="2967750" cy="2967750"/>
          </a:xfrm>
          <a:prstGeom prst="rect">
            <a:avLst/>
          </a:prstGeom>
        </p:spPr>
      </p:pic>
      <p:sp>
        <p:nvSpPr>
          <p:cNvPr id="4" name="textruta 3">
            <a:extLst>
              <a:ext uri="{FF2B5EF4-FFF2-40B4-BE49-F238E27FC236}">
                <a16:creationId xmlns:a16="http://schemas.microsoft.com/office/drawing/2014/main" id="{4232D5F1-2CBA-71C6-551D-0A2C5674631F}"/>
              </a:ext>
            </a:extLst>
          </p:cNvPr>
          <p:cNvSpPr txBox="1"/>
          <p:nvPr/>
        </p:nvSpPr>
        <p:spPr>
          <a:xfrm>
            <a:off x="5621437" y="2152891"/>
            <a:ext cx="949124" cy="408623"/>
          </a:xfrm>
          <a:prstGeom prst="roundRect">
            <a:avLst/>
          </a:prstGeom>
          <a:noFill/>
          <a:ln w="12700">
            <a:solidFill>
              <a:schemeClr val="bg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sv-SE" b="1" dirty="0">
                <a:solidFill>
                  <a:schemeClr val="bg1"/>
                </a:solidFill>
              </a:rPr>
              <a:t>2026</a:t>
            </a:r>
          </a:p>
        </p:txBody>
      </p:sp>
    </p:spTree>
    <p:extLst>
      <p:ext uri="{BB962C8B-B14F-4D97-AF65-F5344CB8AC3E}">
        <p14:creationId xmlns:p14="http://schemas.microsoft.com/office/powerpoint/2010/main" val="2541241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Platshållare för diagram 5">
            <a:extLst>
              <a:ext uri="{FF2B5EF4-FFF2-40B4-BE49-F238E27FC236}">
                <a16:creationId xmlns:a16="http://schemas.microsoft.com/office/drawing/2014/main" id="{84A5FD4B-2B71-8680-B749-64D8AC22D3EE}"/>
              </a:ext>
            </a:extLst>
          </p:cNvPr>
          <p:cNvGraphicFramePr>
            <a:graphicFrameLocks noGrp="1"/>
          </p:cNvGraphicFramePr>
          <p:nvPr>
            <p:ph type="chart" sz="quarter" idx="10"/>
            <p:extLst>
              <p:ext uri="{D42A27DB-BD31-4B8C-83A1-F6EECF244321}">
                <p14:modId xmlns:p14="http://schemas.microsoft.com/office/powerpoint/2010/main" val="2201209513"/>
              </p:ext>
            </p:extLst>
          </p:nvPr>
        </p:nvGraphicFramePr>
        <p:xfrm>
          <a:off x="766763" y="2636838"/>
          <a:ext cx="10626725" cy="3509962"/>
        </p:xfrm>
        <a:graphic>
          <a:graphicData uri="http://schemas.openxmlformats.org/drawingml/2006/chart">
            <c:chart xmlns:c="http://schemas.openxmlformats.org/drawingml/2006/chart" xmlns:r="http://schemas.openxmlformats.org/officeDocument/2006/relationships" r:id="rId3"/>
          </a:graphicData>
        </a:graphic>
      </p:graphicFrame>
      <p:sp>
        <p:nvSpPr>
          <p:cNvPr id="3" name="Rubrik 2">
            <a:extLst>
              <a:ext uri="{FF2B5EF4-FFF2-40B4-BE49-F238E27FC236}">
                <a16:creationId xmlns:a16="http://schemas.microsoft.com/office/drawing/2014/main" id="{B2CD3181-87F8-1326-7A17-1473986221CC}"/>
              </a:ext>
            </a:extLst>
          </p:cNvPr>
          <p:cNvSpPr>
            <a:spLocks noGrp="1"/>
          </p:cNvSpPr>
          <p:nvPr>
            <p:ph type="title"/>
          </p:nvPr>
        </p:nvSpPr>
        <p:spPr/>
        <p:txBody>
          <a:bodyPr/>
          <a:lstStyle/>
          <a:p>
            <a:r>
              <a:rPr lang="sv-SE" dirty="0"/>
              <a:t>Inresande studenter i högskolan</a:t>
            </a:r>
          </a:p>
        </p:txBody>
      </p:sp>
      <p:sp>
        <p:nvSpPr>
          <p:cNvPr id="4" name="Platshållare för text 3">
            <a:extLst>
              <a:ext uri="{FF2B5EF4-FFF2-40B4-BE49-F238E27FC236}">
                <a16:creationId xmlns:a16="http://schemas.microsoft.com/office/drawing/2014/main" id="{35BC1D28-1515-DFB4-3441-4989CC4B50D7}"/>
              </a:ext>
            </a:extLst>
          </p:cNvPr>
          <p:cNvSpPr>
            <a:spLocks noGrp="1"/>
          </p:cNvSpPr>
          <p:nvPr>
            <p:ph type="body" sz="quarter" idx="18"/>
          </p:nvPr>
        </p:nvSpPr>
        <p:spPr/>
        <p:txBody>
          <a:bodyPr/>
          <a:lstStyle/>
          <a:p>
            <a:r>
              <a:rPr lang="sv-SE" dirty="0"/>
              <a:t>Källa: UKÄ</a:t>
            </a:r>
          </a:p>
        </p:txBody>
      </p:sp>
      <p:sp>
        <p:nvSpPr>
          <p:cNvPr id="5" name="Platshållare för text 4">
            <a:extLst>
              <a:ext uri="{FF2B5EF4-FFF2-40B4-BE49-F238E27FC236}">
                <a16:creationId xmlns:a16="http://schemas.microsoft.com/office/drawing/2014/main" id="{F93F1F8D-3599-3ED5-AAB8-A236B4B1BEF4}"/>
              </a:ext>
            </a:extLst>
          </p:cNvPr>
          <p:cNvSpPr>
            <a:spLocks noGrp="1"/>
          </p:cNvSpPr>
          <p:nvPr>
            <p:ph type="body" sz="quarter" idx="12"/>
          </p:nvPr>
        </p:nvSpPr>
        <p:spPr/>
        <p:txBody>
          <a:bodyPr/>
          <a:lstStyle/>
          <a:p>
            <a:r>
              <a:rPr lang="sv-SE" dirty="0"/>
              <a:t>Antalet inresande studenter totalt fortsätter att öka.</a:t>
            </a:r>
          </a:p>
          <a:p>
            <a:r>
              <a:rPr lang="sv-SE" dirty="0" err="1"/>
              <a:t>Freemover</a:t>
            </a:r>
            <a:r>
              <a:rPr lang="sv-SE" dirty="0"/>
              <a:t>-studenter ökar något mer än utbytesstudenterna.</a:t>
            </a:r>
          </a:p>
          <a:p>
            <a:r>
              <a:rPr lang="sv-SE" dirty="0"/>
              <a:t>Av </a:t>
            </a:r>
            <a:r>
              <a:rPr lang="sv-SE" dirty="0" err="1"/>
              <a:t>freemover</a:t>
            </a:r>
            <a:r>
              <a:rPr lang="sv-SE" dirty="0"/>
              <a:t>-studenterna är 35 procent betalande.</a:t>
            </a:r>
          </a:p>
        </p:txBody>
      </p:sp>
      <p:sp>
        <p:nvSpPr>
          <p:cNvPr id="10" name="textruta 9">
            <a:extLst>
              <a:ext uri="{FF2B5EF4-FFF2-40B4-BE49-F238E27FC236}">
                <a16:creationId xmlns:a16="http://schemas.microsoft.com/office/drawing/2014/main" id="{CE13A4D4-FE5E-078D-01DD-26E083E823D9}"/>
              </a:ext>
            </a:extLst>
          </p:cNvPr>
          <p:cNvSpPr txBox="1"/>
          <p:nvPr/>
        </p:nvSpPr>
        <p:spPr>
          <a:xfrm>
            <a:off x="2974636" y="161771"/>
            <a:ext cx="1332322" cy="276999"/>
          </a:xfrm>
          <a:prstGeom prst="rect">
            <a:avLst/>
          </a:prstGeom>
          <a:noFill/>
          <a:ln w="12700">
            <a:solidFill>
              <a:schemeClr val="accent4"/>
            </a:solidFill>
            <a:prstDash val="solid"/>
          </a:ln>
        </p:spPr>
        <p:txBody>
          <a:bodyPr wrap="square" rtlCol="0">
            <a:spAutoFit/>
          </a:bodyPr>
          <a:lstStyle/>
          <a:p>
            <a:pPr algn="ctr"/>
            <a:r>
              <a:rPr lang="sv-SE" sz="1200" dirty="0">
                <a:solidFill>
                  <a:schemeClr val="accent4"/>
                </a:solidFill>
              </a:rPr>
              <a:t>Högre utbildning</a:t>
            </a:r>
          </a:p>
        </p:txBody>
      </p:sp>
      <p:sp>
        <p:nvSpPr>
          <p:cNvPr id="11" name="textruta 10">
            <a:extLst>
              <a:ext uri="{FF2B5EF4-FFF2-40B4-BE49-F238E27FC236}">
                <a16:creationId xmlns:a16="http://schemas.microsoft.com/office/drawing/2014/main" id="{8AD9A6B8-D0E8-630C-9C6F-8A1D4FFB9F7E}"/>
              </a:ext>
            </a:extLst>
          </p:cNvPr>
          <p:cNvSpPr txBox="1"/>
          <p:nvPr/>
        </p:nvSpPr>
        <p:spPr>
          <a:xfrm>
            <a:off x="185053" y="161771"/>
            <a:ext cx="2686357" cy="276999"/>
          </a:xfrm>
          <a:prstGeom prst="rect">
            <a:avLst/>
          </a:prstGeom>
          <a:noFill/>
          <a:ln w="12700">
            <a:solidFill>
              <a:schemeClr val="accent4"/>
            </a:solidFill>
            <a:prstDash val="solid"/>
          </a:ln>
        </p:spPr>
        <p:txBody>
          <a:bodyPr wrap="square" rtlCol="0">
            <a:spAutoFit/>
          </a:bodyPr>
          <a:lstStyle/>
          <a:p>
            <a:pPr algn="ctr"/>
            <a:r>
              <a:rPr lang="sv-SE" sz="1200" dirty="0">
                <a:solidFill>
                  <a:schemeClr val="accent4"/>
                </a:solidFill>
              </a:rPr>
              <a:t>Insikt: Studenter och högre utbildning</a:t>
            </a:r>
          </a:p>
        </p:txBody>
      </p:sp>
      <p:sp>
        <p:nvSpPr>
          <p:cNvPr id="7" name="Platshållare för sidfot 18">
            <a:extLst>
              <a:ext uri="{FF2B5EF4-FFF2-40B4-BE49-F238E27FC236}">
                <a16:creationId xmlns:a16="http://schemas.microsoft.com/office/drawing/2014/main" id="{755FE4D2-CD7D-1655-38DD-C441318B69E8}"/>
              </a:ext>
            </a:extLst>
          </p:cNvPr>
          <p:cNvSpPr txBox="1">
            <a:spLocks/>
          </p:cNvSpPr>
          <p:nvPr/>
        </p:nvSpPr>
        <p:spPr>
          <a:xfrm>
            <a:off x="11643167" y="6464595"/>
            <a:ext cx="548833" cy="393405"/>
          </a:xfrm>
          <a:prstGeom prst="rect">
            <a:avLst/>
          </a:prstGeom>
        </p:spPr>
        <p:txBody>
          <a:bodyPr anchor="ct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E566631-9FBB-F940-A58E-0FD09DF63113}" type="slidenum">
              <a:rPr lang="sv-SE" sz="1200" smtClean="0">
                <a:solidFill>
                  <a:schemeClr val="tx2"/>
                </a:solidFill>
              </a:rPr>
              <a:pPr algn="ctr"/>
              <a:t>10</a:t>
            </a:fld>
            <a:endParaRPr lang="sv-SE" sz="1200" dirty="0">
              <a:solidFill>
                <a:schemeClr val="tx2"/>
              </a:solidFill>
            </a:endParaRPr>
          </a:p>
        </p:txBody>
      </p:sp>
    </p:spTree>
    <p:extLst>
      <p:ext uri="{BB962C8B-B14F-4D97-AF65-F5344CB8AC3E}">
        <p14:creationId xmlns:p14="http://schemas.microsoft.com/office/powerpoint/2010/main" val="3822780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Platshållare för diagram 12">
            <a:extLst>
              <a:ext uri="{FF2B5EF4-FFF2-40B4-BE49-F238E27FC236}">
                <a16:creationId xmlns:a16="http://schemas.microsoft.com/office/drawing/2014/main" id="{8BF938FF-2980-ECFD-6549-A2BFD35F2ECA}"/>
              </a:ext>
            </a:extLst>
          </p:cNvPr>
          <p:cNvGraphicFramePr>
            <a:graphicFrameLocks noGrp="1"/>
          </p:cNvGraphicFramePr>
          <p:nvPr>
            <p:ph type="chart" sz="quarter" idx="10"/>
            <p:extLst>
              <p:ext uri="{D42A27DB-BD31-4B8C-83A1-F6EECF244321}">
                <p14:modId xmlns:p14="http://schemas.microsoft.com/office/powerpoint/2010/main" val="3924720996"/>
              </p:ext>
            </p:extLst>
          </p:nvPr>
        </p:nvGraphicFramePr>
        <p:xfrm>
          <a:off x="766763" y="2636838"/>
          <a:ext cx="5235575" cy="35099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Platshållare för diagram 14">
            <a:extLst>
              <a:ext uri="{FF2B5EF4-FFF2-40B4-BE49-F238E27FC236}">
                <a16:creationId xmlns:a16="http://schemas.microsoft.com/office/drawing/2014/main" id="{A9710109-65A5-4C69-72AA-0BB73C7CAF39}"/>
              </a:ext>
            </a:extLst>
          </p:cNvPr>
          <p:cNvGraphicFramePr>
            <a:graphicFrameLocks noGrp="1"/>
          </p:cNvGraphicFramePr>
          <p:nvPr>
            <p:ph type="chart" sz="quarter" idx="13"/>
            <p:extLst>
              <p:ext uri="{D42A27DB-BD31-4B8C-83A1-F6EECF244321}">
                <p14:modId xmlns:p14="http://schemas.microsoft.com/office/powerpoint/2010/main" val="132452888"/>
              </p:ext>
            </p:extLst>
          </p:nvPr>
        </p:nvGraphicFramePr>
        <p:xfrm>
          <a:off x="6189663" y="2636838"/>
          <a:ext cx="5235575" cy="3509962"/>
        </p:xfrm>
        <a:graphic>
          <a:graphicData uri="http://schemas.openxmlformats.org/drawingml/2006/chart">
            <c:chart xmlns:c="http://schemas.openxmlformats.org/drawingml/2006/chart" xmlns:r="http://schemas.openxmlformats.org/officeDocument/2006/relationships" r:id="rId4"/>
          </a:graphicData>
        </a:graphic>
      </p:graphicFrame>
      <p:sp>
        <p:nvSpPr>
          <p:cNvPr id="4" name="Platshållare för text 3">
            <a:extLst>
              <a:ext uri="{FF2B5EF4-FFF2-40B4-BE49-F238E27FC236}">
                <a16:creationId xmlns:a16="http://schemas.microsoft.com/office/drawing/2014/main" id="{C6B732FC-40C7-9272-90FF-3B206BC8758C}"/>
              </a:ext>
            </a:extLst>
          </p:cNvPr>
          <p:cNvSpPr>
            <a:spLocks noGrp="1"/>
          </p:cNvSpPr>
          <p:nvPr>
            <p:ph type="body" sz="quarter" idx="17"/>
          </p:nvPr>
        </p:nvSpPr>
        <p:spPr>
          <a:xfrm>
            <a:off x="200025" y="6581775"/>
            <a:ext cx="7855404" cy="276225"/>
          </a:xfrm>
        </p:spPr>
        <p:txBody>
          <a:bodyPr>
            <a:normAutofit/>
          </a:bodyPr>
          <a:lstStyle/>
          <a:p>
            <a:r>
              <a:rPr lang="sv-SE" dirty="0"/>
              <a:t>Källa: UKÄ, UHR     * Helårsstudenter (HST) är en heltidsekvivalent av registrerade studenter.</a:t>
            </a:r>
          </a:p>
        </p:txBody>
      </p:sp>
      <p:sp>
        <p:nvSpPr>
          <p:cNvPr id="5" name="Rubrik 4">
            <a:extLst>
              <a:ext uri="{FF2B5EF4-FFF2-40B4-BE49-F238E27FC236}">
                <a16:creationId xmlns:a16="http://schemas.microsoft.com/office/drawing/2014/main" id="{FBC98F63-DF5D-884E-54B7-2F1F98DD64E8}"/>
              </a:ext>
            </a:extLst>
          </p:cNvPr>
          <p:cNvSpPr>
            <a:spLocks noGrp="1"/>
          </p:cNvSpPr>
          <p:nvPr>
            <p:ph type="title"/>
          </p:nvPr>
        </p:nvSpPr>
        <p:spPr>
          <a:xfrm>
            <a:off x="766592" y="848103"/>
            <a:ext cx="10658816" cy="614938"/>
          </a:xfrm>
        </p:spPr>
        <p:txBody>
          <a:bodyPr/>
          <a:lstStyle/>
          <a:p>
            <a:r>
              <a:rPr lang="sv-SE" dirty="0"/>
              <a:t>Distansutbildning i högskolan</a:t>
            </a:r>
          </a:p>
        </p:txBody>
      </p:sp>
      <p:sp>
        <p:nvSpPr>
          <p:cNvPr id="6" name="Platshållare för text 5">
            <a:extLst>
              <a:ext uri="{FF2B5EF4-FFF2-40B4-BE49-F238E27FC236}">
                <a16:creationId xmlns:a16="http://schemas.microsoft.com/office/drawing/2014/main" id="{F2F35AE2-1CA3-01F3-AF3D-BEA9A4686647}"/>
              </a:ext>
            </a:extLst>
          </p:cNvPr>
          <p:cNvSpPr>
            <a:spLocks noGrp="1"/>
          </p:cNvSpPr>
          <p:nvPr>
            <p:ph type="body" sz="quarter" idx="12"/>
          </p:nvPr>
        </p:nvSpPr>
        <p:spPr>
          <a:xfrm>
            <a:off x="766763" y="1493838"/>
            <a:ext cx="10263187" cy="1143000"/>
          </a:xfrm>
        </p:spPr>
        <p:txBody>
          <a:bodyPr>
            <a:normAutofit/>
          </a:bodyPr>
          <a:lstStyle/>
          <a:p>
            <a:r>
              <a:rPr lang="sv-SE" dirty="0"/>
              <a:t>Antalet studenter som studerar på distans fortsätter att öka under läsåret 2024/25.</a:t>
            </a:r>
          </a:p>
          <a:p>
            <a:r>
              <a:rPr lang="sv-SE" dirty="0"/>
              <a:t>Men eftersom antalet studenter ökar totalt, är andelen samma som under föregående läsår.</a:t>
            </a:r>
          </a:p>
          <a:p>
            <a:r>
              <a:rPr lang="sv-SE" dirty="0"/>
              <a:t>Den största andelen (67 procent) av de som studerar på distans läser fristående kurser.</a:t>
            </a:r>
          </a:p>
        </p:txBody>
      </p:sp>
      <p:sp>
        <p:nvSpPr>
          <p:cNvPr id="7" name="textruta 6">
            <a:extLst>
              <a:ext uri="{FF2B5EF4-FFF2-40B4-BE49-F238E27FC236}">
                <a16:creationId xmlns:a16="http://schemas.microsoft.com/office/drawing/2014/main" id="{C8ECA09D-30B4-8204-5CEA-37A2BAE5164D}"/>
              </a:ext>
            </a:extLst>
          </p:cNvPr>
          <p:cNvSpPr txBox="1"/>
          <p:nvPr/>
        </p:nvSpPr>
        <p:spPr>
          <a:xfrm>
            <a:off x="2974636" y="161771"/>
            <a:ext cx="1332322" cy="276999"/>
          </a:xfrm>
          <a:prstGeom prst="rect">
            <a:avLst/>
          </a:prstGeom>
          <a:noFill/>
          <a:ln w="12700">
            <a:solidFill>
              <a:schemeClr val="accent4"/>
            </a:solidFill>
            <a:prstDash val="solid"/>
          </a:ln>
        </p:spPr>
        <p:txBody>
          <a:bodyPr wrap="square" rtlCol="0">
            <a:spAutoFit/>
          </a:bodyPr>
          <a:lstStyle/>
          <a:p>
            <a:pPr algn="ctr"/>
            <a:r>
              <a:rPr lang="sv-SE" sz="1200" dirty="0">
                <a:solidFill>
                  <a:schemeClr val="accent4"/>
                </a:solidFill>
              </a:rPr>
              <a:t>Högre utbildning</a:t>
            </a:r>
          </a:p>
        </p:txBody>
      </p:sp>
      <p:sp>
        <p:nvSpPr>
          <p:cNvPr id="8" name="textruta 7">
            <a:extLst>
              <a:ext uri="{FF2B5EF4-FFF2-40B4-BE49-F238E27FC236}">
                <a16:creationId xmlns:a16="http://schemas.microsoft.com/office/drawing/2014/main" id="{CEBB9CF6-0C99-B9DF-EBD1-A8C74C957E8D}"/>
              </a:ext>
            </a:extLst>
          </p:cNvPr>
          <p:cNvSpPr txBox="1"/>
          <p:nvPr/>
        </p:nvSpPr>
        <p:spPr>
          <a:xfrm>
            <a:off x="185053" y="161771"/>
            <a:ext cx="2686357" cy="276999"/>
          </a:xfrm>
          <a:prstGeom prst="rect">
            <a:avLst/>
          </a:prstGeom>
          <a:noFill/>
          <a:ln w="12700">
            <a:solidFill>
              <a:schemeClr val="accent4"/>
            </a:solidFill>
            <a:prstDash val="solid"/>
          </a:ln>
        </p:spPr>
        <p:txBody>
          <a:bodyPr wrap="square" rtlCol="0">
            <a:spAutoFit/>
          </a:bodyPr>
          <a:lstStyle/>
          <a:p>
            <a:pPr algn="ctr"/>
            <a:r>
              <a:rPr lang="sv-SE" sz="1200" dirty="0">
                <a:solidFill>
                  <a:schemeClr val="accent4"/>
                </a:solidFill>
              </a:rPr>
              <a:t>Insikt: Studenter och högre utbildning</a:t>
            </a:r>
          </a:p>
        </p:txBody>
      </p:sp>
      <p:sp>
        <p:nvSpPr>
          <p:cNvPr id="3" name="Platshållare för sidfot 18">
            <a:extLst>
              <a:ext uri="{FF2B5EF4-FFF2-40B4-BE49-F238E27FC236}">
                <a16:creationId xmlns:a16="http://schemas.microsoft.com/office/drawing/2014/main" id="{752367D8-E5D6-7F16-C736-7FC6ED536147}"/>
              </a:ext>
            </a:extLst>
          </p:cNvPr>
          <p:cNvSpPr txBox="1">
            <a:spLocks/>
          </p:cNvSpPr>
          <p:nvPr/>
        </p:nvSpPr>
        <p:spPr>
          <a:xfrm>
            <a:off x="11643167" y="6464595"/>
            <a:ext cx="548833" cy="393405"/>
          </a:xfrm>
          <a:prstGeom prst="rect">
            <a:avLst/>
          </a:prstGeom>
        </p:spPr>
        <p:txBody>
          <a:bodyPr anchor="ct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E566631-9FBB-F940-A58E-0FD09DF63113}" type="slidenum">
              <a:rPr lang="sv-SE" sz="1200" smtClean="0">
                <a:solidFill>
                  <a:schemeClr val="tx2"/>
                </a:solidFill>
              </a:rPr>
              <a:pPr algn="ctr"/>
              <a:t>11</a:t>
            </a:fld>
            <a:endParaRPr lang="sv-SE" sz="1200" dirty="0">
              <a:solidFill>
                <a:schemeClr val="tx2"/>
              </a:solidFill>
            </a:endParaRPr>
          </a:p>
        </p:txBody>
      </p:sp>
    </p:spTree>
    <p:extLst>
      <p:ext uri="{BB962C8B-B14F-4D97-AF65-F5344CB8AC3E}">
        <p14:creationId xmlns:p14="http://schemas.microsoft.com/office/powerpoint/2010/main" val="7055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Platshållare för diagram 5">
            <a:extLst>
              <a:ext uri="{FF2B5EF4-FFF2-40B4-BE49-F238E27FC236}">
                <a16:creationId xmlns:a16="http://schemas.microsoft.com/office/drawing/2014/main" id="{29C3E039-8525-D163-245E-A5BE8ED2BAB8}"/>
              </a:ext>
            </a:extLst>
          </p:cNvPr>
          <p:cNvGraphicFramePr>
            <a:graphicFrameLocks noGrp="1"/>
          </p:cNvGraphicFramePr>
          <p:nvPr>
            <p:ph type="chart" sz="quarter" idx="10"/>
            <p:extLst>
              <p:ext uri="{D42A27DB-BD31-4B8C-83A1-F6EECF244321}">
                <p14:modId xmlns:p14="http://schemas.microsoft.com/office/powerpoint/2010/main" val="2289427261"/>
              </p:ext>
            </p:extLst>
          </p:nvPr>
        </p:nvGraphicFramePr>
        <p:xfrm>
          <a:off x="766763" y="2100942"/>
          <a:ext cx="10626725" cy="4045857"/>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text 4">
            <a:extLst>
              <a:ext uri="{FF2B5EF4-FFF2-40B4-BE49-F238E27FC236}">
                <a16:creationId xmlns:a16="http://schemas.microsoft.com/office/drawing/2014/main" id="{F95F4040-F071-3E76-788E-C41D322A73C0}"/>
              </a:ext>
            </a:extLst>
          </p:cNvPr>
          <p:cNvSpPr>
            <a:spLocks noGrp="1"/>
          </p:cNvSpPr>
          <p:nvPr>
            <p:ph type="body" sz="quarter" idx="12"/>
          </p:nvPr>
        </p:nvSpPr>
        <p:spPr/>
        <p:txBody>
          <a:bodyPr/>
          <a:lstStyle/>
          <a:p>
            <a:r>
              <a:rPr lang="sv-SE" dirty="0"/>
              <a:t>Avser procentuell förändring av registrerade studenter mellan läsåren 2021/22 och 2024/25.</a:t>
            </a:r>
          </a:p>
        </p:txBody>
      </p:sp>
      <p:sp>
        <p:nvSpPr>
          <p:cNvPr id="3" name="Rubrik 2">
            <a:extLst>
              <a:ext uri="{FF2B5EF4-FFF2-40B4-BE49-F238E27FC236}">
                <a16:creationId xmlns:a16="http://schemas.microsoft.com/office/drawing/2014/main" id="{9F346F59-E1F9-1B5B-E82A-746EE021CDC9}"/>
              </a:ext>
            </a:extLst>
          </p:cNvPr>
          <p:cNvSpPr>
            <a:spLocks noGrp="1"/>
          </p:cNvSpPr>
          <p:nvPr>
            <p:ph type="title"/>
          </p:nvPr>
        </p:nvSpPr>
        <p:spPr/>
        <p:txBody>
          <a:bodyPr/>
          <a:lstStyle/>
          <a:p>
            <a:r>
              <a:rPr lang="sv-SE" dirty="0"/>
              <a:t>Förändring i antal studenter per lärosäte</a:t>
            </a:r>
          </a:p>
        </p:txBody>
      </p:sp>
      <p:sp>
        <p:nvSpPr>
          <p:cNvPr id="4" name="Platshållare för text 3">
            <a:extLst>
              <a:ext uri="{FF2B5EF4-FFF2-40B4-BE49-F238E27FC236}">
                <a16:creationId xmlns:a16="http://schemas.microsoft.com/office/drawing/2014/main" id="{C2DDB274-AF5C-4C0B-B026-3456626D69C5}"/>
              </a:ext>
            </a:extLst>
          </p:cNvPr>
          <p:cNvSpPr>
            <a:spLocks noGrp="1"/>
          </p:cNvSpPr>
          <p:nvPr>
            <p:ph type="body" sz="quarter" idx="18"/>
          </p:nvPr>
        </p:nvSpPr>
        <p:spPr/>
        <p:txBody>
          <a:bodyPr/>
          <a:lstStyle/>
          <a:p>
            <a:r>
              <a:rPr lang="sv-SE" dirty="0"/>
              <a:t>Källa: UKÄ</a:t>
            </a:r>
          </a:p>
        </p:txBody>
      </p:sp>
      <p:sp>
        <p:nvSpPr>
          <p:cNvPr id="2" name="textruta 1">
            <a:extLst>
              <a:ext uri="{FF2B5EF4-FFF2-40B4-BE49-F238E27FC236}">
                <a16:creationId xmlns:a16="http://schemas.microsoft.com/office/drawing/2014/main" id="{701384BC-B3D5-7BAB-6EC0-F0980906B43C}"/>
              </a:ext>
            </a:extLst>
          </p:cNvPr>
          <p:cNvSpPr txBox="1"/>
          <p:nvPr/>
        </p:nvSpPr>
        <p:spPr>
          <a:xfrm>
            <a:off x="2974636" y="161771"/>
            <a:ext cx="1332322" cy="276999"/>
          </a:xfrm>
          <a:prstGeom prst="rect">
            <a:avLst/>
          </a:prstGeom>
          <a:noFill/>
          <a:ln w="12700">
            <a:solidFill>
              <a:schemeClr val="accent4"/>
            </a:solidFill>
            <a:prstDash val="solid"/>
          </a:ln>
        </p:spPr>
        <p:txBody>
          <a:bodyPr wrap="square" rtlCol="0">
            <a:spAutoFit/>
          </a:bodyPr>
          <a:lstStyle/>
          <a:p>
            <a:pPr algn="ctr"/>
            <a:r>
              <a:rPr lang="sv-SE" sz="1200" dirty="0">
                <a:solidFill>
                  <a:schemeClr val="accent4"/>
                </a:solidFill>
              </a:rPr>
              <a:t>Högre utbildning</a:t>
            </a:r>
          </a:p>
        </p:txBody>
      </p:sp>
      <p:sp>
        <p:nvSpPr>
          <p:cNvPr id="7" name="textruta 6">
            <a:extLst>
              <a:ext uri="{FF2B5EF4-FFF2-40B4-BE49-F238E27FC236}">
                <a16:creationId xmlns:a16="http://schemas.microsoft.com/office/drawing/2014/main" id="{C0627F1E-707C-BBF2-A148-6E66E5DAA69D}"/>
              </a:ext>
            </a:extLst>
          </p:cNvPr>
          <p:cNvSpPr txBox="1"/>
          <p:nvPr/>
        </p:nvSpPr>
        <p:spPr>
          <a:xfrm>
            <a:off x="185053" y="161771"/>
            <a:ext cx="2686357" cy="276999"/>
          </a:xfrm>
          <a:prstGeom prst="rect">
            <a:avLst/>
          </a:prstGeom>
          <a:noFill/>
          <a:ln w="12700">
            <a:solidFill>
              <a:schemeClr val="accent4"/>
            </a:solidFill>
            <a:prstDash val="solid"/>
          </a:ln>
        </p:spPr>
        <p:txBody>
          <a:bodyPr wrap="square" rtlCol="0">
            <a:spAutoFit/>
          </a:bodyPr>
          <a:lstStyle/>
          <a:p>
            <a:pPr algn="ctr"/>
            <a:r>
              <a:rPr lang="sv-SE" sz="1200" dirty="0">
                <a:solidFill>
                  <a:schemeClr val="accent4"/>
                </a:solidFill>
              </a:rPr>
              <a:t>Insikt: Studenter och högre utbildning</a:t>
            </a:r>
          </a:p>
        </p:txBody>
      </p:sp>
      <p:sp>
        <p:nvSpPr>
          <p:cNvPr id="9" name="Platshållare för sidfot 18">
            <a:extLst>
              <a:ext uri="{FF2B5EF4-FFF2-40B4-BE49-F238E27FC236}">
                <a16:creationId xmlns:a16="http://schemas.microsoft.com/office/drawing/2014/main" id="{E7DF0BC3-2B4C-6488-AD7B-B5D20182F7AD}"/>
              </a:ext>
            </a:extLst>
          </p:cNvPr>
          <p:cNvSpPr txBox="1">
            <a:spLocks/>
          </p:cNvSpPr>
          <p:nvPr/>
        </p:nvSpPr>
        <p:spPr>
          <a:xfrm>
            <a:off x="11643167" y="6464595"/>
            <a:ext cx="548833" cy="393405"/>
          </a:xfrm>
          <a:prstGeom prst="rect">
            <a:avLst/>
          </a:prstGeom>
        </p:spPr>
        <p:txBody>
          <a:bodyPr anchor="ct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E566631-9FBB-F940-A58E-0FD09DF63113}" type="slidenum">
              <a:rPr lang="sv-SE" sz="1200" smtClean="0">
                <a:solidFill>
                  <a:schemeClr val="tx2"/>
                </a:solidFill>
              </a:rPr>
              <a:pPr algn="ctr"/>
              <a:t>12</a:t>
            </a:fld>
            <a:endParaRPr lang="sv-SE" sz="1200" dirty="0">
              <a:solidFill>
                <a:schemeClr val="tx2"/>
              </a:solidFill>
            </a:endParaRPr>
          </a:p>
        </p:txBody>
      </p:sp>
    </p:spTree>
    <p:extLst>
      <p:ext uri="{BB962C8B-B14F-4D97-AF65-F5344CB8AC3E}">
        <p14:creationId xmlns:p14="http://schemas.microsoft.com/office/powerpoint/2010/main" val="3358001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037D3055-D71C-C651-D9E5-37F950CE16A0}"/>
              </a:ext>
            </a:extLst>
          </p:cNvPr>
          <p:cNvSpPr>
            <a:spLocks noGrp="1"/>
          </p:cNvSpPr>
          <p:nvPr>
            <p:ph type="body" sz="quarter" idx="11"/>
          </p:nvPr>
        </p:nvSpPr>
        <p:spPr/>
        <p:txBody>
          <a:bodyPr/>
          <a:lstStyle/>
          <a:p>
            <a:r>
              <a:rPr lang="sv-SE" dirty="0"/>
              <a:t>Studenternas ekonomi</a:t>
            </a:r>
          </a:p>
        </p:txBody>
      </p:sp>
      <p:sp>
        <p:nvSpPr>
          <p:cNvPr id="10" name="Platshållare för text 9">
            <a:extLst>
              <a:ext uri="{FF2B5EF4-FFF2-40B4-BE49-F238E27FC236}">
                <a16:creationId xmlns:a16="http://schemas.microsoft.com/office/drawing/2014/main" id="{FC8F8185-2468-276F-8C2E-48AE50E67ADB}"/>
              </a:ext>
            </a:extLst>
          </p:cNvPr>
          <p:cNvSpPr>
            <a:spLocks noGrp="1"/>
          </p:cNvSpPr>
          <p:nvPr>
            <p:ph type="body" sz="quarter" idx="13"/>
          </p:nvPr>
        </p:nvSpPr>
        <p:spPr/>
        <p:txBody>
          <a:bodyPr>
            <a:normAutofit/>
          </a:bodyPr>
          <a:lstStyle/>
          <a:p>
            <a:r>
              <a:rPr lang="sv-SE" dirty="0"/>
              <a:t>Innehåll:</a:t>
            </a:r>
          </a:p>
        </p:txBody>
      </p:sp>
      <p:sp>
        <p:nvSpPr>
          <p:cNvPr id="13" name="Platshållare för text 12">
            <a:extLst>
              <a:ext uri="{FF2B5EF4-FFF2-40B4-BE49-F238E27FC236}">
                <a16:creationId xmlns:a16="http://schemas.microsoft.com/office/drawing/2014/main" id="{11A9BF36-A691-5179-1A9D-808EBD8C1CB6}"/>
              </a:ext>
            </a:extLst>
          </p:cNvPr>
          <p:cNvSpPr>
            <a:spLocks noGrp="1"/>
          </p:cNvSpPr>
          <p:nvPr>
            <p:ph type="body" sz="quarter" idx="14"/>
          </p:nvPr>
        </p:nvSpPr>
        <p:spPr/>
        <p:txBody>
          <a:bodyPr/>
          <a:lstStyle/>
          <a:p>
            <a:r>
              <a:rPr lang="sv-SE" dirty="0"/>
              <a:t>Studenternas inkomst</a:t>
            </a:r>
          </a:p>
          <a:p>
            <a:r>
              <a:rPr lang="sv-SE" dirty="0"/>
              <a:t>Betalningsvilja i förhållande till CSN</a:t>
            </a:r>
          </a:p>
          <a:p>
            <a:r>
              <a:rPr lang="sv-SE" dirty="0"/>
              <a:t>Utveckling CSN och hyror</a:t>
            </a:r>
          </a:p>
        </p:txBody>
      </p:sp>
      <p:sp>
        <p:nvSpPr>
          <p:cNvPr id="5" name="textruta 4">
            <a:extLst>
              <a:ext uri="{FF2B5EF4-FFF2-40B4-BE49-F238E27FC236}">
                <a16:creationId xmlns:a16="http://schemas.microsoft.com/office/drawing/2014/main" id="{E68FDE2B-F7FA-95B1-64B3-FE79FC71B178}"/>
              </a:ext>
            </a:extLst>
          </p:cNvPr>
          <p:cNvSpPr txBox="1"/>
          <p:nvPr/>
        </p:nvSpPr>
        <p:spPr>
          <a:xfrm>
            <a:off x="185053" y="161771"/>
            <a:ext cx="2686357" cy="276999"/>
          </a:xfrm>
          <a:prstGeom prst="rect">
            <a:avLst/>
          </a:prstGeom>
          <a:noFill/>
          <a:ln w="12700">
            <a:solidFill>
              <a:schemeClr val="bg1"/>
            </a:solidFill>
            <a:prstDash val="solid"/>
          </a:ln>
        </p:spPr>
        <p:txBody>
          <a:bodyPr wrap="square" rtlCol="0">
            <a:spAutoFit/>
          </a:bodyPr>
          <a:lstStyle/>
          <a:p>
            <a:pPr algn="ctr"/>
            <a:r>
              <a:rPr lang="sv-SE" sz="1200" dirty="0">
                <a:solidFill>
                  <a:schemeClr val="bg1"/>
                </a:solidFill>
              </a:rPr>
              <a:t>Insikt: Studenter och högre utbildning</a:t>
            </a:r>
          </a:p>
        </p:txBody>
      </p:sp>
    </p:spTree>
    <p:extLst>
      <p:ext uri="{BB962C8B-B14F-4D97-AF65-F5344CB8AC3E}">
        <p14:creationId xmlns:p14="http://schemas.microsoft.com/office/powerpoint/2010/main" val="2523012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latshållare för text 15">
            <a:extLst>
              <a:ext uri="{FF2B5EF4-FFF2-40B4-BE49-F238E27FC236}">
                <a16:creationId xmlns:a16="http://schemas.microsoft.com/office/drawing/2014/main" id="{0CEA6F31-B37F-F41C-3FA6-D8309BFED190}"/>
              </a:ext>
            </a:extLst>
          </p:cNvPr>
          <p:cNvSpPr>
            <a:spLocks noGrp="1"/>
          </p:cNvSpPr>
          <p:nvPr>
            <p:ph type="body" sz="quarter" idx="17"/>
          </p:nvPr>
        </p:nvSpPr>
        <p:spPr>
          <a:xfrm>
            <a:off x="204541" y="6581775"/>
            <a:ext cx="11987459" cy="276225"/>
          </a:xfrm>
        </p:spPr>
        <p:txBody>
          <a:bodyPr/>
          <a:lstStyle/>
          <a:p>
            <a:r>
              <a:rPr lang="sv-SE" dirty="0"/>
              <a:t>Källa: CSN</a:t>
            </a:r>
          </a:p>
        </p:txBody>
      </p:sp>
      <p:pic>
        <p:nvPicPr>
          <p:cNvPr id="67" name="Platshållare för innehåll 66" descr="Plånbok kontur">
            <a:extLst>
              <a:ext uri="{FF2B5EF4-FFF2-40B4-BE49-F238E27FC236}">
                <a16:creationId xmlns:a16="http://schemas.microsoft.com/office/drawing/2014/main" id="{B778B944-7BC4-8BF2-0786-4E4A148EFA84}"/>
              </a:ext>
            </a:extLst>
          </p:cNvPr>
          <p:cNvPicPr>
            <a:picLocks noGrp="1" noChangeAspect="1"/>
          </p:cNvPicPr>
          <p:nvPr>
            <p:ph sz="quarter" idx="18"/>
          </p:nvPr>
        </p:nvPicPr>
        <p:blipFill>
          <a:blip r:embed="rId3">
            <a:extLst>
              <a:ext uri="{96DAC541-7B7A-43D3-8B79-37D633B846F1}">
                <asvg:svgBlip xmlns:asvg="http://schemas.microsoft.com/office/drawing/2016/SVG/main" r:embed="rId4"/>
              </a:ext>
            </a:extLst>
          </a:blip>
          <a:stretch>
            <a:fillRect/>
          </a:stretch>
        </p:blipFill>
        <p:spPr>
          <a:xfrm>
            <a:off x="2018506" y="2851944"/>
            <a:ext cx="914400" cy="914400"/>
          </a:xfrm>
        </p:spPr>
      </p:pic>
      <p:sp>
        <p:nvSpPr>
          <p:cNvPr id="22" name="Platshållare för text 21">
            <a:extLst>
              <a:ext uri="{FF2B5EF4-FFF2-40B4-BE49-F238E27FC236}">
                <a16:creationId xmlns:a16="http://schemas.microsoft.com/office/drawing/2014/main" id="{99C1D223-72F9-5223-1F7E-3B48415B8C1A}"/>
              </a:ext>
            </a:extLst>
          </p:cNvPr>
          <p:cNvSpPr>
            <a:spLocks noGrp="1"/>
          </p:cNvSpPr>
          <p:nvPr>
            <p:ph type="body" sz="quarter" idx="19"/>
          </p:nvPr>
        </p:nvSpPr>
        <p:spPr>
          <a:xfrm>
            <a:off x="1184071" y="4007224"/>
            <a:ext cx="2634894" cy="510089"/>
          </a:xfrm>
        </p:spPr>
        <p:txBody>
          <a:bodyPr/>
          <a:lstStyle/>
          <a:p>
            <a:r>
              <a:rPr lang="sv-SE" dirty="0"/>
              <a:t>Totalt CSN per månad</a:t>
            </a:r>
          </a:p>
          <a:p>
            <a:r>
              <a:rPr lang="sv-SE" dirty="0"/>
              <a:t>(lån + bidrag 4 1/3 veckor) </a:t>
            </a:r>
          </a:p>
        </p:txBody>
      </p:sp>
      <p:sp>
        <p:nvSpPr>
          <p:cNvPr id="23" name="Platshållare för text 22">
            <a:extLst>
              <a:ext uri="{FF2B5EF4-FFF2-40B4-BE49-F238E27FC236}">
                <a16:creationId xmlns:a16="http://schemas.microsoft.com/office/drawing/2014/main" id="{44475522-D1F5-D1B6-941F-2EFB52938F04}"/>
              </a:ext>
            </a:extLst>
          </p:cNvPr>
          <p:cNvSpPr>
            <a:spLocks noGrp="1"/>
          </p:cNvSpPr>
          <p:nvPr>
            <p:ph type="body" sz="quarter" idx="20"/>
          </p:nvPr>
        </p:nvSpPr>
        <p:spPr>
          <a:xfrm>
            <a:off x="1165599" y="4483365"/>
            <a:ext cx="2634894" cy="1033567"/>
          </a:xfrm>
        </p:spPr>
        <p:txBody>
          <a:bodyPr/>
          <a:lstStyle/>
          <a:p>
            <a:r>
              <a:rPr lang="sv-SE" dirty="0"/>
              <a:t>14 725</a:t>
            </a:r>
          </a:p>
        </p:txBody>
      </p:sp>
      <p:pic>
        <p:nvPicPr>
          <p:cNvPr id="32" name="Platshållare för innehåll 31" descr="Mynt kontur">
            <a:extLst>
              <a:ext uri="{FF2B5EF4-FFF2-40B4-BE49-F238E27FC236}">
                <a16:creationId xmlns:a16="http://schemas.microsoft.com/office/drawing/2014/main" id="{47DFE496-0470-C52A-AAA3-434CC5B0D467}"/>
              </a:ext>
            </a:extLst>
          </p:cNvPr>
          <p:cNvPicPr>
            <a:picLocks noGrp="1" noChangeAspect="1"/>
          </p:cNvPicPr>
          <p:nvPr>
            <p:ph sz="quarter" idx="24"/>
          </p:nvPr>
        </p:nvPicPr>
        <p:blipFill>
          <a:blip r:embed="rId5">
            <a:extLst>
              <a:ext uri="{96DAC541-7B7A-43D3-8B79-37D633B846F1}">
                <asvg:svgBlip xmlns:asvg="http://schemas.microsoft.com/office/drawing/2016/SVG/main" r:embed="rId6"/>
              </a:ext>
            </a:extLst>
          </a:blip>
          <a:stretch>
            <a:fillRect/>
          </a:stretch>
        </p:blipFill>
        <p:spPr>
          <a:xfrm>
            <a:off x="5644356" y="2851944"/>
            <a:ext cx="914400" cy="914400"/>
          </a:xfrm>
        </p:spPr>
      </p:pic>
      <p:sp>
        <p:nvSpPr>
          <p:cNvPr id="94" name="Platshållare för text 93">
            <a:extLst>
              <a:ext uri="{FF2B5EF4-FFF2-40B4-BE49-F238E27FC236}">
                <a16:creationId xmlns:a16="http://schemas.microsoft.com/office/drawing/2014/main" id="{2FD833B4-33DD-ABF2-F21D-05CADE1CEB7C}"/>
              </a:ext>
            </a:extLst>
          </p:cNvPr>
          <p:cNvSpPr>
            <a:spLocks noGrp="1"/>
          </p:cNvSpPr>
          <p:nvPr>
            <p:ph type="body" sz="quarter" idx="25"/>
          </p:nvPr>
        </p:nvSpPr>
        <p:spPr>
          <a:xfrm>
            <a:off x="4810761" y="4007224"/>
            <a:ext cx="2634894" cy="510089"/>
          </a:xfrm>
        </p:spPr>
        <p:txBody>
          <a:bodyPr/>
          <a:lstStyle/>
          <a:p>
            <a:r>
              <a:rPr lang="sv-SE" dirty="0"/>
              <a:t>Fribelopp per halvår</a:t>
            </a:r>
          </a:p>
          <a:p>
            <a:r>
              <a:rPr lang="sv-SE" dirty="0"/>
              <a:t>(20 veckors studier)</a:t>
            </a:r>
          </a:p>
        </p:txBody>
      </p:sp>
      <p:sp>
        <p:nvSpPr>
          <p:cNvPr id="60" name="Platshållare för text 59">
            <a:extLst>
              <a:ext uri="{FF2B5EF4-FFF2-40B4-BE49-F238E27FC236}">
                <a16:creationId xmlns:a16="http://schemas.microsoft.com/office/drawing/2014/main" id="{098E492D-2162-415D-11E0-C847994EA2AD}"/>
              </a:ext>
            </a:extLst>
          </p:cNvPr>
          <p:cNvSpPr>
            <a:spLocks noGrp="1"/>
          </p:cNvSpPr>
          <p:nvPr>
            <p:ph type="body" sz="quarter" idx="26"/>
          </p:nvPr>
        </p:nvSpPr>
        <p:spPr>
          <a:xfrm>
            <a:off x="4810761" y="4483365"/>
            <a:ext cx="2634894" cy="1033567"/>
          </a:xfrm>
        </p:spPr>
        <p:txBody>
          <a:bodyPr/>
          <a:lstStyle/>
          <a:p>
            <a:r>
              <a:rPr lang="sv-SE" dirty="0"/>
              <a:t>114 676</a:t>
            </a:r>
          </a:p>
        </p:txBody>
      </p:sp>
      <p:sp>
        <p:nvSpPr>
          <p:cNvPr id="12" name="Rubrik 11">
            <a:extLst>
              <a:ext uri="{FF2B5EF4-FFF2-40B4-BE49-F238E27FC236}">
                <a16:creationId xmlns:a16="http://schemas.microsoft.com/office/drawing/2014/main" id="{66150E9A-3AA3-6E69-A350-BFA698B1C7F8}"/>
              </a:ext>
            </a:extLst>
          </p:cNvPr>
          <p:cNvSpPr>
            <a:spLocks noGrp="1"/>
          </p:cNvSpPr>
          <p:nvPr>
            <p:ph type="title"/>
          </p:nvPr>
        </p:nvSpPr>
        <p:spPr>
          <a:xfrm>
            <a:off x="766592" y="848103"/>
            <a:ext cx="10658816" cy="614938"/>
          </a:xfrm>
        </p:spPr>
        <p:txBody>
          <a:bodyPr>
            <a:normAutofit/>
          </a:bodyPr>
          <a:lstStyle/>
          <a:p>
            <a:r>
              <a:rPr lang="sv-SE" dirty="0"/>
              <a:t>Studenternas inkomst</a:t>
            </a:r>
          </a:p>
        </p:txBody>
      </p:sp>
      <p:pic>
        <p:nvPicPr>
          <p:cNvPr id="36" name="Platshållare för innehåll 35" descr="Portfölj kontur">
            <a:extLst>
              <a:ext uri="{FF2B5EF4-FFF2-40B4-BE49-F238E27FC236}">
                <a16:creationId xmlns:a16="http://schemas.microsoft.com/office/drawing/2014/main" id="{5F352763-C395-E6A8-D2DB-EA92D3F80A55}"/>
              </a:ext>
            </a:extLst>
          </p:cNvPr>
          <p:cNvPicPr>
            <a:picLocks noGrp="1" noChangeAspect="1"/>
          </p:cNvPicPr>
          <p:nvPr>
            <p:ph sz="quarter" idx="27"/>
          </p:nvPr>
        </p:nvPicPr>
        <p:blipFill>
          <a:blip r:embed="rId7">
            <a:extLst>
              <a:ext uri="{96DAC541-7B7A-43D3-8B79-37D633B846F1}">
                <asvg:svgBlip xmlns:asvg="http://schemas.microsoft.com/office/drawing/2016/SVG/main" r:embed="rId8"/>
              </a:ext>
            </a:extLst>
          </a:blip>
          <a:stretch>
            <a:fillRect/>
          </a:stretch>
        </p:blipFill>
        <p:spPr>
          <a:xfrm>
            <a:off x="9259094" y="2851944"/>
            <a:ext cx="914400" cy="914400"/>
          </a:xfrm>
        </p:spPr>
      </p:pic>
      <p:sp>
        <p:nvSpPr>
          <p:cNvPr id="129" name="Platshållare för text 128">
            <a:extLst>
              <a:ext uri="{FF2B5EF4-FFF2-40B4-BE49-F238E27FC236}">
                <a16:creationId xmlns:a16="http://schemas.microsoft.com/office/drawing/2014/main" id="{5EFF8EA5-814F-743F-7187-7803ACB87CF1}"/>
              </a:ext>
            </a:extLst>
          </p:cNvPr>
          <p:cNvSpPr>
            <a:spLocks noGrp="1"/>
          </p:cNvSpPr>
          <p:nvPr>
            <p:ph type="body" sz="quarter" idx="28"/>
          </p:nvPr>
        </p:nvSpPr>
        <p:spPr>
          <a:xfrm>
            <a:off x="8424998" y="4007224"/>
            <a:ext cx="2634894" cy="510089"/>
          </a:xfrm>
        </p:spPr>
        <p:txBody>
          <a:bodyPr/>
          <a:lstStyle/>
          <a:p>
            <a:r>
              <a:rPr lang="sv-SE" dirty="0"/>
              <a:t>Andel som jobbar vid </a:t>
            </a:r>
            <a:br>
              <a:rPr lang="sv-SE" dirty="0"/>
            </a:br>
            <a:r>
              <a:rPr lang="sv-SE" dirty="0"/>
              <a:t>sidan av studierna</a:t>
            </a:r>
          </a:p>
        </p:txBody>
      </p:sp>
      <p:sp>
        <p:nvSpPr>
          <p:cNvPr id="141" name="Platshållare för text 140">
            <a:extLst>
              <a:ext uri="{FF2B5EF4-FFF2-40B4-BE49-F238E27FC236}">
                <a16:creationId xmlns:a16="http://schemas.microsoft.com/office/drawing/2014/main" id="{05B9249D-3E71-30D8-7675-4AEF1EF630B3}"/>
              </a:ext>
            </a:extLst>
          </p:cNvPr>
          <p:cNvSpPr>
            <a:spLocks noGrp="1"/>
          </p:cNvSpPr>
          <p:nvPr>
            <p:ph type="body" sz="quarter" idx="29"/>
          </p:nvPr>
        </p:nvSpPr>
        <p:spPr>
          <a:xfrm>
            <a:off x="8424998" y="4483365"/>
            <a:ext cx="2634894" cy="1033567"/>
          </a:xfrm>
        </p:spPr>
        <p:txBody>
          <a:bodyPr>
            <a:normAutofit/>
          </a:bodyPr>
          <a:lstStyle/>
          <a:p>
            <a:r>
              <a:rPr lang="sv-SE" dirty="0"/>
              <a:t>43%</a:t>
            </a:r>
          </a:p>
          <a:p>
            <a:endParaRPr lang="sv-SE" dirty="0"/>
          </a:p>
        </p:txBody>
      </p:sp>
      <p:sp>
        <p:nvSpPr>
          <p:cNvPr id="15" name="Platshållare för text 14">
            <a:extLst>
              <a:ext uri="{FF2B5EF4-FFF2-40B4-BE49-F238E27FC236}">
                <a16:creationId xmlns:a16="http://schemas.microsoft.com/office/drawing/2014/main" id="{ED657EC6-112B-296B-3857-054E67A98AE5}"/>
              </a:ext>
            </a:extLst>
          </p:cNvPr>
          <p:cNvSpPr>
            <a:spLocks noGrp="1"/>
          </p:cNvSpPr>
          <p:nvPr>
            <p:ph type="body" sz="quarter" idx="12"/>
          </p:nvPr>
        </p:nvSpPr>
        <p:spPr>
          <a:xfrm>
            <a:off x="766591" y="1493519"/>
            <a:ext cx="10264081" cy="1143000"/>
          </a:xfrm>
        </p:spPr>
        <p:txBody>
          <a:bodyPr>
            <a:normAutofit/>
          </a:bodyPr>
          <a:lstStyle/>
          <a:p>
            <a:r>
              <a:rPr lang="sv-SE" dirty="0"/>
              <a:t>CSN höjs marginellt under 2026 som en följd av den minskade inflationen. </a:t>
            </a:r>
          </a:p>
          <a:p>
            <a:r>
              <a:rPr lang="sv-SE" dirty="0"/>
              <a:t>Även fribeloppet är i stort sett på samma nivå som 2025. </a:t>
            </a:r>
          </a:p>
          <a:p>
            <a:r>
              <a:rPr lang="sv-SE" dirty="0"/>
              <a:t>Fyra av tio studenter arbetar vid sidan av studierna, och den främsta anledningen är att studiemedlet inte räcker till. </a:t>
            </a:r>
          </a:p>
        </p:txBody>
      </p:sp>
      <p:sp>
        <p:nvSpPr>
          <p:cNvPr id="3" name="textruta 2">
            <a:extLst>
              <a:ext uri="{FF2B5EF4-FFF2-40B4-BE49-F238E27FC236}">
                <a16:creationId xmlns:a16="http://schemas.microsoft.com/office/drawing/2014/main" id="{65967406-5346-7AC1-FC2B-DA55BC273383}"/>
              </a:ext>
            </a:extLst>
          </p:cNvPr>
          <p:cNvSpPr txBox="1"/>
          <p:nvPr/>
        </p:nvSpPr>
        <p:spPr>
          <a:xfrm>
            <a:off x="2974636" y="161771"/>
            <a:ext cx="1729886" cy="276999"/>
          </a:xfrm>
          <a:prstGeom prst="rect">
            <a:avLst/>
          </a:prstGeom>
          <a:noFill/>
          <a:ln w="12700">
            <a:solidFill>
              <a:schemeClr val="accent4"/>
            </a:solidFill>
            <a:prstDash val="solid"/>
          </a:ln>
        </p:spPr>
        <p:txBody>
          <a:bodyPr wrap="square" rtlCol="0">
            <a:spAutoFit/>
          </a:bodyPr>
          <a:lstStyle/>
          <a:p>
            <a:pPr algn="ctr"/>
            <a:r>
              <a:rPr lang="sv-SE" sz="1200" dirty="0">
                <a:solidFill>
                  <a:schemeClr val="accent4"/>
                </a:solidFill>
              </a:rPr>
              <a:t>Studenternas ekonomi</a:t>
            </a:r>
          </a:p>
        </p:txBody>
      </p:sp>
      <p:sp>
        <p:nvSpPr>
          <p:cNvPr id="7" name="textruta 6">
            <a:extLst>
              <a:ext uri="{FF2B5EF4-FFF2-40B4-BE49-F238E27FC236}">
                <a16:creationId xmlns:a16="http://schemas.microsoft.com/office/drawing/2014/main" id="{47F92A61-7493-7641-678E-3A22535BBAAA}"/>
              </a:ext>
            </a:extLst>
          </p:cNvPr>
          <p:cNvSpPr txBox="1"/>
          <p:nvPr/>
        </p:nvSpPr>
        <p:spPr>
          <a:xfrm>
            <a:off x="185053" y="161771"/>
            <a:ext cx="2686357" cy="276999"/>
          </a:xfrm>
          <a:prstGeom prst="rect">
            <a:avLst/>
          </a:prstGeom>
          <a:noFill/>
          <a:ln w="12700">
            <a:solidFill>
              <a:schemeClr val="accent4"/>
            </a:solidFill>
            <a:prstDash val="solid"/>
          </a:ln>
        </p:spPr>
        <p:txBody>
          <a:bodyPr wrap="square" rtlCol="0">
            <a:spAutoFit/>
          </a:bodyPr>
          <a:lstStyle/>
          <a:p>
            <a:pPr algn="ctr"/>
            <a:r>
              <a:rPr lang="sv-SE" sz="1200" dirty="0">
                <a:solidFill>
                  <a:schemeClr val="accent4"/>
                </a:solidFill>
              </a:rPr>
              <a:t>Insikt: Studenter och högre utbildning</a:t>
            </a:r>
          </a:p>
        </p:txBody>
      </p:sp>
      <p:sp>
        <p:nvSpPr>
          <p:cNvPr id="2" name="Platshållare för sidfot 18">
            <a:extLst>
              <a:ext uri="{FF2B5EF4-FFF2-40B4-BE49-F238E27FC236}">
                <a16:creationId xmlns:a16="http://schemas.microsoft.com/office/drawing/2014/main" id="{46246683-E506-EBAA-F3D3-E7A1530AD272}"/>
              </a:ext>
            </a:extLst>
          </p:cNvPr>
          <p:cNvSpPr txBox="1">
            <a:spLocks/>
          </p:cNvSpPr>
          <p:nvPr/>
        </p:nvSpPr>
        <p:spPr>
          <a:xfrm>
            <a:off x="11643167" y="6464595"/>
            <a:ext cx="548833" cy="393405"/>
          </a:xfrm>
          <a:prstGeom prst="rect">
            <a:avLst/>
          </a:prstGeom>
        </p:spPr>
        <p:txBody>
          <a:bodyPr anchor="ct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E566631-9FBB-F940-A58E-0FD09DF63113}" type="slidenum">
              <a:rPr lang="sv-SE" sz="1200" smtClean="0">
                <a:solidFill>
                  <a:schemeClr val="tx2"/>
                </a:solidFill>
              </a:rPr>
              <a:pPr algn="ctr"/>
              <a:t>14</a:t>
            </a:fld>
            <a:endParaRPr lang="sv-SE" sz="1200" dirty="0">
              <a:solidFill>
                <a:schemeClr val="tx2"/>
              </a:solidFill>
            </a:endParaRPr>
          </a:p>
        </p:txBody>
      </p:sp>
    </p:spTree>
    <p:extLst>
      <p:ext uri="{BB962C8B-B14F-4D97-AF65-F5344CB8AC3E}">
        <p14:creationId xmlns:p14="http://schemas.microsoft.com/office/powerpoint/2010/main" val="2583858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Platshållare för diagram 9">
            <a:extLst>
              <a:ext uri="{FF2B5EF4-FFF2-40B4-BE49-F238E27FC236}">
                <a16:creationId xmlns:a16="http://schemas.microsoft.com/office/drawing/2014/main" id="{A9862120-515B-2875-CA2F-D7E492F90951}"/>
              </a:ext>
            </a:extLst>
          </p:cNvPr>
          <p:cNvGraphicFramePr>
            <a:graphicFrameLocks noGrp="1"/>
          </p:cNvGraphicFramePr>
          <p:nvPr>
            <p:ph type="chart" sz="quarter" idx="10"/>
            <p:extLst>
              <p:ext uri="{D42A27DB-BD31-4B8C-83A1-F6EECF244321}">
                <p14:modId xmlns:p14="http://schemas.microsoft.com/office/powerpoint/2010/main" val="3663507697"/>
              </p:ext>
            </p:extLst>
          </p:nvPr>
        </p:nvGraphicFramePr>
        <p:xfrm>
          <a:off x="766763" y="2636838"/>
          <a:ext cx="7358062" cy="3509962"/>
        </p:xfrm>
        <a:graphic>
          <a:graphicData uri="http://schemas.openxmlformats.org/drawingml/2006/chart">
            <c:chart xmlns:c="http://schemas.openxmlformats.org/drawingml/2006/chart" xmlns:r="http://schemas.openxmlformats.org/officeDocument/2006/relationships" r:id="rId3"/>
          </a:graphicData>
        </a:graphic>
      </p:graphicFrame>
      <p:sp>
        <p:nvSpPr>
          <p:cNvPr id="3" name="Platshållare för text 2">
            <a:extLst>
              <a:ext uri="{FF2B5EF4-FFF2-40B4-BE49-F238E27FC236}">
                <a16:creationId xmlns:a16="http://schemas.microsoft.com/office/drawing/2014/main" id="{788E7150-20B6-BFCD-CA1C-12C0489A093A}"/>
              </a:ext>
            </a:extLst>
          </p:cNvPr>
          <p:cNvSpPr>
            <a:spLocks noGrp="1"/>
          </p:cNvSpPr>
          <p:nvPr>
            <p:ph type="body" sz="quarter" idx="13"/>
          </p:nvPr>
        </p:nvSpPr>
        <p:spPr/>
        <p:txBody>
          <a:bodyPr>
            <a:normAutofit/>
          </a:bodyPr>
          <a:lstStyle/>
          <a:p>
            <a:br>
              <a:rPr lang="sv-SE" dirty="0"/>
            </a:br>
            <a:endParaRPr lang="sv-SE" dirty="0"/>
          </a:p>
          <a:p>
            <a:r>
              <a:rPr lang="sv-SE" dirty="0"/>
              <a:t>CSN 2017-2026</a:t>
            </a:r>
          </a:p>
          <a:p>
            <a:r>
              <a:rPr lang="sv-SE" i="1" dirty="0"/>
              <a:t>Procentuell ökning</a:t>
            </a:r>
          </a:p>
        </p:txBody>
      </p:sp>
      <p:sp>
        <p:nvSpPr>
          <p:cNvPr id="9" name="Platshållare för text 8">
            <a:extLst>
              <a:ext uri="{FF2B5EF4-FFF2-40B4-BE49-F238E27FC236}">
                <a16:creationId xmlns:a16="http://schemas.microsoft.com/office/drawing/2014/main" id="{A354D1B3-55D0-9D38-6F35-6F7F77E9C3CA}"/>
              </a:ext>
            </a:extLst>
          </p:cNvPr>
          <p:cNvSpPr>
            <a:spLocks noGrp="1"/>
          </p:cNvSpPr>
          <p:nvPr>
            <p:ph type="body" sz="quarter" idx="14"/>
          </p:nvPr>
        </p:nvSpPr>
        <p:spPr/>
        <p:txBody>
          <a:bodyPr>
            <a:normAutofit lnSpcReduction="10000"/>
          </a:bodyPr>
          <a:lstStyle/>
          <a:p>
            <a:r>
              <a:rPr lang="sv-SE" dirty="0"/>
              <a:t>36%</a:t>
            </a:r>
          </a:p>
        </p:txBody>
      </p:sp>
      <p:sp>
        <p:nvSpPr>
          <p:cNvPr id="11" name="Platshållare för text 10">
            <a:extLst>
              <a:ext uri="{FF2B5EF4-FFF2-40B4-BE49-F238E27FC236}">
                <a16:creationId xmlns:a16="http://schemas.microsoft.com/office/drawing/2014/main" id="{2136C890-007C-7B9D-170D-2FC6BDA6FFE6}"/>
              </a:ext>
            </a:extLst>
          </p:cNvPr>
          <p:cNvSpPr>
            <a:spLocks noGrp="1"/>
          </p:cNvSpPr>
          <p:nvPr>
            <p:ph type="body" sz="quarter" idx="15"/>
          </p:nvPr>
        </p:nvSpPr>
        <p:spPr/>
        <p:txBody>
          <a:bodyPr/>
          <a:lstStyle/>
          <a:p>
            <a:r>
              <a:rPr lang="sv-SE" dirty="0"/>
              <a:t>Hyror 2017-2026</a:t>
            </a:r>
          </a:p>
          <a:p>
            <a:r>
              <a:rPr lang="sv-SE" i="1" dirty="0"/>
              <a:t>Procentuell ökning </a:t>
            </a:r>
          </a:p>
        </p:txBody>
      </p:sp>
      <p:sp>
        <p:nvSpPr>
          <p:cNvPr id="12" name="Platshållare för text 11">
            <a:extLst>
              <a:ext uri="{FF2B5EF4-FFF2-40B4-BE49-F238E27FC236}">
                <a16:creationId xmlns:a16="http://schemas.microsoft.com/office/drawing/2014/main" id="{C214A189-767C-B4F6-0483-68D7AE418B57}"/>
              </a:ext>
            </a:extLst>
          </p:cNvPr>
          <p:cNvSpPr>
            <a:spLocks noGrp="1"/>
          </p:cNvSpPr>
          <p:nvPr>
            <p:ph type="body" sz="quarter" idx="16"/>
          </p:nvPr>
        </p:nvSpPr>
        <p:spPr/>
        <p:txBody>
          <a:bodyPr>
            <a:normAutofit lnSpcReduction="10000"/>
          </a:bodyPr>
          <a:lstStyle/>
          <a:p>
            <a:r>
              <a:rPr lang="sv-SE" dirty="0"/>
              <a:t>28%</a:t>
            </a:r>
          </a:p>
        </p:txBody>
      </p:sp>
      <p:sp>
        <p:nvSpPr>
          <p:cNvPr id="13" name="Platshållare för text 12">
            <a:extLst>
              <a:ext uri="{FF2B5EF4-FFF2-40B4-BE49-F238E27FC236}">
                <a16:creationId xmlns:a16="http://schemas.microsoft.com/office/drawing/2014/main" id="{0D978DAD-F91E-3074-1223-2039AA620D9E}"/>
              </a:ext>
            </a:extLst>
          </p:cNvPr>
          <p:cNvSpPr>
            <a:spLocks noGrp="1"/>
          </p:cNvSpPr>
          <p:nvPr>
            <p:ph type="body" sz="quarter" idx="17"/>
          </p:nvPr>
        </p:nvSpPr>
        <p:spPr/>
        <p:txBody>
          <a:bodyPr>
            <a:normAutofit/>
          </a:bodyPr>
          <a:lstStyle/>
          <a:p>
            <a:r>
              <a:rPr lang="sv-SE" dirty="0"/>
              <a:t>Källa: CSN, SCB och Studentbostadsföretagen. Hyresnivåerna utgår från en hyra på 5 000 kronor med basår 2016. Hyreshöjningen för 2026 är en preliminär prognos.</a:t>
            </a:r>
          </a:p>
        </p:txBody>
      </p:sp>
      <p:sp>
        <p:nvSpPr>
          <p:cNvPr id="2" name="Rubrik 1">
            <a:extLst>
              <a:ext uri="{FF2B5EF4-FFF2-40B4-BE49-F238E27FC236}">
                <a16:creationId xmlns:a16="http://schemas.microsoft.com/office/drawing/2014/main" id="{9AE36847-1037-B4DA-25FD-22BB2ECC4DFC}"/>
              </a:ext>
            </a:extLst>
          </p:cNvPr>
          <p:cNvSpPr>
            <a:spLocks noGrp="1"/>
          </p:cNvSpPr>
          <p:nvPr>
            <p:ph type="title"/>
          </p:nvPr>
        </p:nvSpPr>
        <p:spPr/>
        <p:txBody>
          <a:bodyPr>
            <a:normAutofit/>
          </a:bodyPr>
          <a:lstStyle/>
          <a:p>
            <a:r>
              <a:rPr lang="sv-SE" dirty="0"/>
              <a:t>Utveckling CSN och hyror</a:t>
            </a:r>
          </a:p>
        </p:txBody>
      </p:sp>
      <p:sp>
        <p:nvSpPr>
          <p:cNvPr id="4" name="Platshållare för text 3">
            <a:extLst>
              <a:ext uri="{FF2B5EF4-FFF2-40B4-BE49-F238E27FC236}">
                <a16:creationId xmlns:a16="http://schemas.microsoft.com/office/drawing/2014/main" id="{FD185292-73F5-7F8B-DF8E-C706BC96D008}"/>
              </a:ext>
            </a:extLst>
          </p:cNvPr>
          <p:cNvSpPr>
            <a:spLocks noGrp="1"/>
          </p:cNvSpPr>
          <p:nvPr>
            <p:ph type="body" sz="quarter" idx="12"/>
          </p:nvPr>
        </p:nvSpPr>
        <p:spPr/>
        <p:txBody>
          <a:bodyPr>
            <a:normAutofit/>
          </a:bodyPr>
          <a:lstStyle/>
          <a:p>
            <a:r>
              <a:rPr lang="sv-SE" dirty="0"/>
              <a:t>Den höga inflationen innebar en jämförelsevis stor ökning av CSN mellan 2023 och 2025.</a:t>
            </a:r>
          </a:p>
          <a:p>
            <a:r>
              <a:rPr lang="sv-SE" dirty="0"/>
              <a:t>Inför 2026 är ökningen av både CSN och hyrorna dock lägre än tidigare. </a:t>
            </a:r>
          </a:p>
        </p:txBody>
      </p:sp>
      <p:sp>
        <p:nvSpPr>
          <p:cNvPr id="6" name="textruta 5">
            <a:extLst>
              <a:ext uri="{FF2B5EF4-FFF2-40B4-BE49-F238E27FC236}">
                <a16:creationId xmlns:a16="http://schemas.microsoft.com/office/drawing/2014/main" id="{893101BE-CF56-9977-443B-BE63883C18E8}"/>
              </a:ext>
            </a:extLst>
          </p:cNvPr>
          <p:cNvSpPr txBox="1"/>
          <p:nvPr/>
        </p:nvSpPr>
        <p:spPr>
          <a:xfrm>
            <a:off x="2974636" y="161771"/>
            <a:ext cx="1729886" cy="276999"/>
          </a:xfrm>
          <a:prstGeom prst="rect">
            <a:avLst/>
          </a:prstGeom>
          <a:noFill/>
          <a:ln w="12700">
            <a:solidFill>
              <a:schemeClr val="accent4"/>
            </a:solidFill>
            <a:prstDash val="solid"/>
          </a:ln>
        </p:spPr>
        <p:txBody>
          <a:bodyPr wrap="square" rtlCol="0">
            <a:spAutoFit/>
          </a:bodyPr>
          <a:lstStyle/>
          <a:p>
            <a:pPr algn="ctr"/>
            <a:r>
              <a:rPr lang="sv-SE" sz="1200" dirty="0">
                <a:solidFill>
                  <a:schemeClr val="accent4"/>
                </a:solidFill>
              </a:rPr>
              <a:t>Studenternas ekonomi</a:t>
            </a:r>
          </a:p>
        </p:txBody>
      </p:sp>
      <p:sp>
        <p:nvSpPr>
          <p:cNvPr id="8" name="textruta 7">
            <a:extLst>
              <a:ext uri="{FF2B5EF4-FFF2-40B4-BE49-F238E27FC236}">
                <a16:creationId xmlns:a16="http://schemas.microsoft.com/office/drawing/2014/main" id="{074C8E7B-71D0-BE2F-2907-65D2E8334D4E}"/>
              </a:ext>
            </a:extLst>
          </p:cNvPr>
          <p:cNvSpPr txBox="1"/>
          <p:nvPr/>
        </p:nvSpPr>
        <p:spPr>
          <a:xfrm>
            <a:off x="185053" y="161771"/>
            <a:ext cx="2686357" cy="276999"/>
          </a:xfrm>
          <a:prstGeom prst="rect">
            <a:avLst/>
          </a:prstGeom>
          <a:noFill/>
          <a:ln w="12700">
            <a:solidFill>
              <a:schemeClr val="accent4"/>
            </a:solidFill>
            <a:prstDash val="solid"/>
          </a:ln>
        </p:spPr>
        <p:txBody>
          <a:bodyPr wrap="square" rtlCol="0">
            <a:spAutoFit/>
          </a:bodyPr>
          <a:lstStyle/>
          <a:p>
            <a:pPr algn="ctr"/>
            <a:r>
              <a:rPr lang="sv-SE" sz="1200" dirty="0">
                <a:solidFill>
                  <a:schemeClr val="accent4"/>
                </a:solidFill>
              </a:rPr>
              <a:t>Insikt: Studenter och högre utbildning</a:t>
            </a:r>
          </a:p>
        </p:txBody>
      </p:sp>
      <p:sp>
        <p:nvSpPr>
          <p:cNvPr id="7" name="Platshållare för sidfot 18">
            <a:extLst>
              <a:ext uri="{FF2B5EF4-FFF2-40B4-BE49-F238E27FC236}">
                <a16:creationId xmlns:a16="http://schemas.microsoft.com/office/drawing/2014/main" id="{F5574825-BCFC-2343-C756-4527BCD691D7}"/>
              </a:ext>
            </a:extLst>
          </p:cNvPr>
          <p:cNvSpPr txBox="1">
            <a:spLocks/>
          </p:cNvSpPr>
          <p:nvPr/>
        </p:nvSpPr>
        <p:spPr>
          <a:xfrm>
            <a:off x="11643167" y="6464595"/>
            <a:ext cx="548833" cy="393405"/>
          </a:xfrm>
          <a:prstGeom prst="rect">
            <a:avLst/>
          </a:prstGeom>
        </p:spPr>
        <p:txBody>
          <a:bodyPr anchor="ct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E566631-9FBB-F940-A58E-0FD09DF63113}" type="slidenum">
              <a:rPr lang="sv-SE" sz="1200" smtClean="0">
                <a:solidFill>
                  <a:schemeClr val="tx2"/>
                </a:solidFill>
              </a:rPr>
              <a:pPr algn="ctr"/>
              <a:t>15</a:t>
            </a:fld>
            <a:endParaRPr lang="sv-SE" sz="1200" dirty="0">
              <a:solidFill>
                <a:schemeClr val="tx2"/>
              </a:solidFill>
            </a:endParaRPr>
          </a:p>
        </p:txBody>
      </p:sp>
    </p:spTree>
    <p:extLst>
      <p:ext uri="{BB962C8B-B14F-4D97-AF65-F5344CB8AC3E}">
        <p14:creationId xmlns:p14="http://schemas.microsoft.com/office/powerpoint/2010/main" val="2695143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8C851D-88BC-D881-56B8-4D9E0C6AF6B0}"/>
            </a:ext>
          </a:extLst>
        </p:cNvPr>
        <p:cNvGrpSpPr/>
        <p:nvPr/>
      </p:nvGrpSpPr>
      <p:grpSpPr>
        <a:xfrm>
          <a:off x="0" y="0"/>
          <a:ext cx="0" cy="0"/>
          <a:chOff x="0" y="0"/>
          <a:chExt cx="0" cy="0"/>
        </a:xfrm>
      </p:grpSpPr>
      <p:graphicFrame>
        <p:nvGraphicFramePr>
          <p:cNvPr id="6" name="Platshållare för diagram 5">
            <a:extLst>
              <a:ext uri="{FF2B5EF4-FFF2-40B4-BE49-F238E27FC236}">
                <a16:creationId xmlns:a16="http://schemas.microsoft.com/office/drawing/2014/main" id="{40A2AF22-2079-AF1E-B357-FA9CA6FD2E8B}"/>
              </a:ext>
            </a:extLst>
          </p:cNvPr>
          <p:cNvGraphicFramePr>
            <a:graphicFrameLocks noGrp="1"/>
          </p:cNvGraphicFramePr>
          <p:nvPr>
            <p:ph type="chart" sz="quarter" idx="10"/>
            <p:extLst>
              <p:ext uri="{D42A27DB-BD31-4B8C-83A1-F6EECF244321}">
                <p14:modId xmlns:p14="http://schemas.microsoft.com/office/powerpoint/2010/main" val="1671144212"/>
              </p:ext>
            </p:extLst>
          </p:nvPr>
        </p:nvGraphicFramePr>
        <p:xfrm>
          <a:off x="766763" y="2636838"/>
          <a:ext cx="10626725" cy="3509962"/>
        </p:xfrm>
        <a:graphic>
          <a:graphicData uri="http://schemas.openxmlformats.org/drawingml/2006/chart">
            <c:chart xmlns:c="http://schemas.openxmlformats.org/drawingml/2006/chart" xmlns:r="http://schemas.openxmlformats.org/officeDocument/2006/relationships" r:id="rId3"/>
          </a:graphicData>
        </a:graphic>
      </p:graphicFrame>
      <p:sp>
        <p:nvSpPr>
          <p:cNvPr id="2" name="Rubrik 1">
            <a:extLst>
              <a:ext uri="{FF2B5EF4-FFF2-40B4-BE49-F238E27FC236}">
                <a16:creationId xmlns:a16="http://schemas.microsoft.com/office/drawing/2014/main" id="{E2C84DCC-523F-486D-DF2B-18E67785E9FF}"/>
              </a:ext>
            </a:extLst>
          </p:cNvPr>
          <p:cNvSpPr>
            <a:spLocks noGrp="1"/>
          </p:cNvSpPr>
          <p:nvPr>
            <p:ph type="title"/>
          </p:nvPr>
        </p:nvSpPr>
        <p:spPr>
          <a:xfrm>
            <a:off x="766592" y="848103"/>
            <a:ext cx="10130396" cy="614938"/>
          </a:xfrm>
        </p:spPr>
        <p:txBody>
          <a:bodyPr>
            <a:normAutofit/>
          </a:bodyPr>
          <a:lstStyle/>
          <a:p>
            <a:r>
              <a:rPr lang="sv-SE" dirty="0"/>
              <a:t>Betalningsvilja bland högskolestudenter</a:t>
            </a:r>
          </a:p>
        </p:txBody>
      </p:sp>
      <p:sp>
        <p:nvSpPr>
          <p:cNvPr id="19" name="Platshållare för text 18">
            <a:extLst>
              <a:ext uri="{FF2B5EF4-FFF2-40B4-BE49-F238E27FC236}">
                <a16:creationId xmlns:a16="http://schemas.microsoft.com/office/drawing/2014/main" id="{2AEA82FB-6779-2A4E-E3E9-2344446C6BEC}"/>
              </a:ext>
            </a:extLst>
          </p:cNvPr>
          <p:cNvSpPr>
            <a:spLocks noGrp="1"/>
          </p:cNvSpPr>
          <p:nvPr>
            <p:ph type="body" sz="quarter" idx="18"/>
          </p:nvPr>
        </p:nvSpPr>
        <p:spPr>
          <a:xfrm>
            <a:off x="205741" y="6581775"/>
            <a:ext cx="11986259" cy="276225"/>
          </a:xfrm>
        </p:spPr>
        <p:txBody>
          <a:bodyPr>
            <a:normAutofit/>
          </a:bodyPr>
          <a:lstStyle/>
          <a:p>
            <a:r>
              <a:rPr lang="sv-SE" dirty="0"/>
              <a:t>Källa: Ungdomsbarometern x Studentbostadsföretagen 2025</a:t>
            </a:r>
          </a:p>
        </p:txBody>
      </p:sp>
      <p:sp>
        <p:nvSpPr>
          <p:cNvPr id="4" name="Platshållare för text 3">
            <a:extLst>
              <a:ext uri="{FF2B5EF4-FFF2-40B4-BE49-F238E27FC236}">
                <a16:creationId xmlns:a16="http://schemas.microsoft.com/office/drawing/2014/main" id="{FA65497E-E36D-C33F-B9E7-E62641073507}"/>
              </a:ext>
            </a:extLst>
          </p:cNvPr>
          <p:cNvSpPr>
            <a:spLocks noGrp="1"/>
          </p:cNvSpPr>
          <p:nvPr>
            <p:ph type="body" sz="quarter" idx="12"/>
          </p:nvPr>
        </p:nvSpPr>
        <p:spPr>
          <a:xfrm>
            <a:off x="766591" y="1493519"/>
            <a:ext cx="10264081" cy="1143000"/>
          </a:xfrm>
        </p:spPr>
        <p:txBody>
          <a:bodyPr>
            <a:normAutofit/>
          </a:bodyPr>
          <a:lstStyle/>
          <a:p>
            <a:r>
              <a:rPr lang="sv-SE" dirty="0"/>
              <a:t>Högskolestudenter i åldern 19 - 24 år svarar på vad de max kan tänka sig att betala för sin del av boendet per månad.</a:t>
            </a:r>
          </a:p>
          <a:p>
            <a:r>
              <a:rPr lang="sv-SE" dirty="0"/>
              <a:t>Tre av fyra studenter kan tänka sig en boendekostnad på upp till 5 000 kronor.</a:t>
            </a:r>
          </a:p>
          <a:p>
            <a:r>
              <a:rPr lang="sv-SE" dirty="0"/>
              <a:t>Hälften kan tänka sig en boendekostnad på upp till 6 000 kronor.</a:t>
            </a:r>
          </a:p>
        </p:txBody>
      </p:sp>
      <p:sp>
        <p:nvSpPr>
          <p:cNvPr id="7" name="textruta 6">
            <a:extLst>
              <a:ext uri="{FF2B5EF4-FFF2-40B4-BE49-F238E27FC236}">
                <a16:creationId xmlns:a16="http://schemas.microsoft.com/office/drawing/2014/main" id="{B2963126-B33A-BD11-5BCA-CEEBF6E6CB8A}"/>
              </a:ext>
            </a:extLst>
          </p:cNvPr>
          <p:cNvSpPr txBox="1"/>
          <p:nvPr/>
        </p:nvSpPr>
        <p:spPr>
          <a:xfrm>
            <a:off x="2974636" y="161771"/>
            <a:ext cx="1729886" cy="276999"/>
          </a:xfrm>
          <a:prstGeom prst="rect">
            <a:avLst/>
          </a:prstGeom>
          <a:noFill/>
          <a:ln w="12700">
            <a:solidFill>
              <a:schemeClr val="accent4"/>
            </a:solidFill>
            <a:prstDash val="solid"/>
          </a:ln>
        </p:spPr>
        <p:txBody>
          <a:bodyPr wrap="square" rtlCol="0">
            <a:spAutoFit/>
          </a:bodyPr>
          <a:lstStyle/>
          <a:p>
            <a:pPr algn="ctr"/>
            <a:r>
              <a:rPr lang="sv-SE" sz="1200" dirty="0">
                <a:solidFill>
                  <a:schemeClr val="accent4"/>
                </a:solidFill>
              </a:rPr>
              <a:t>Studenternas ekonomi</a:t>
            </a:r>
          </a:p>
        </p:txBody>
      </p:sp>
      <p:sp>
        <p:nvSpPr>
          <p:cNvPr id="8" name="textruta 7">
            <a:extLst>
              <a:ext uri="{FF2B5EF4-FFF2-40B4-BE49-F238E27FC236}">
                <a16:creationId xmlns:a16="http://schemas.microsoft.com/office/drawing/2014/main" id="{4050551B-EAA5-0855-8EDE-CFF8A012A753}"/>
              </a:ext>
            </a:extLst>
          </p:cNvPr>
          <p:cNvSpPr txBox="1"/>
          <p:nvPr/>
        </p:nvSpPr>
        <p:spPr>
          <a:xfrm>
            <a:off x="185053" y="161771"/>
            <a:ext cx="2686357" cy="276999"/>
          </a:xfrm>
          <a:prstGeom prst="rect">
            <a:avLst/>
          </a:prstGeom>
          <a:noFill/>
          <a:ln w="12700">
            <a:solidFill>
              <a:schemeClr val="accent4"/>
            </a:solidFill>
            <a:prstDash val="solid"/>
          </a:ln>
        </p:spPr>
        <p:txBody>
          <a:bodyPr wrap="square" rtlCol="0">
            <a:spAutoFit/>
          </a:bodyPr>
          <a:lstStyle/>
          <a:p>
            <a:pPr algn="ctr"/>
            <a:r>
              <a:rPr lang="sv-SE" sz="1200" dirty="0">
                <a:solidFill>
                  <a:schemeClr val="accent4"/>
                </a:solidFill>
              </a:rPr>
              <a:t>Insikt: Studenter och högre utbildning</a:t>
            </a:r>
          </a:p>
        </p:txBody>
      </p:sp>
      <p:sp>
        <p:nvSpPr>
          <p:cNvPr id="3" name="Platshållare för sidfot 18">
            <a:extLst>
              <a:ext uri="{FF2B5EF4-FFF2-40B4-BE49-F238E27FC236}">
                <a16:creationId xmlns:a16="http://schemas.microsoft.com/office/drawing/2014/main" id="{6A368B75-43B3-41CE-00F1-7F38E13E0B27}"/>
              </a:ext>
            </a:extLst>
          </p:cNvPr>
          <p:cNvSpPr txBox="1">
            <a:spLocks/>
          </p:cNvSpPr>
          <p:nvPr/>
        </p:nvSpPr>
        <p:spPr>
          <a:xfrm>
            <a:off x="11643167" y="6464595"/>
            <a:ext cx="548833" cy="393405"/>
          </a:xfrm>
          <a:prstGeom prst="rect">
            <a:avLst/>
          </a:prstGeom>
        </p:spPr>
        <p:txBody>
          <a:bodyPr anchor="ct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E566631-9FBB-F940-A58E-0FD09DF63113}" type="slidenum">
              <a:rPr lang="sv-SE" sz="1200" smtClean="0">
                <a:solidFill>
                  <a:schemeClr val="tx2"/>
                </a:solidFill>
              </a:rPr>
              <a:pPr algn="ctr"/>
              <a:t>16</a:t>
            </a:fld>
            <a:endParaRPr lang="sv-SE" sz="1200" dirty="0">
              <a:solidFill>
                <a:schemeClr val="tx2"/>
              </a:solidFill>
            </a:endParaRPr>
          </a:p>
        </p:txBody>
      </p:sp>
    </p:spTree>
    <p:extLst>
      <p:ext uri="{BB962C8B-B14F-4D97-AF65-F5344CB8AC3E}">
        <p14:creationId xmlns:p14="http://schemas.microsoft.com/office/powerpoint/2010/main" val="3280563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59214FD7-A0DC-7026-2EA6-352C60576254}"/>
              </a:ext>
            </a:extLst>
          </p:cNvPr>
          <p:cNvSpPr>
            <a:spLocks noGrp="1"/>
          </p:cNvSpPr>
          <p:nvPr>
            <p:ph type="body" sz="quarter" idx="11"/>
          </p:nvPr>
        </p:nvSpPr>
        <p:spPr/>
        <p:txBody>
          <a:bodyPr>
            <a:normAutofit/>
          </a:bodyPr>
          <a:lstStyle/>
          <a:p>
            <a:r>
              <a:rPr lang="sv-SE" dirty="0"/>
              <a:t>Trender och medievanor</a:t>
            </a:r>
          </a:p>
        </p:txBody>
      </p:sp>
      <p:sp>
        <p:nvSpPr>
          <p:cNvPr id="3" name="Platshållare för text 2">
            <a:extLst>
              <a:ext uri="{FF2B5EF4-FFF2-40B4-BE49-F238E27FC236}">
                <a16:creationId xmlns:a16="http://schemas.microsoft.com/office/drawing/2014/main" id="{88FA69E5-EE6F-A94A-2D66-E91860B9FDDF}"/>
              </a:ext>
            </a:extLst>
          </p:cNvPr>
          <p:cNvSpPr>
            <a:spLocks noGrp="1"/>
          </p:cNvSpPr>
          <p:nvPr>
            <p:ph type="body" sz="quarter" idx="13"/>
          </p:nvPr>
        </p:nvSpPr>
        <p:spPr/>
        <p:txBody>
          <a:bodyPr/>
          <a:lstStyle/>
          <a:p>
            <a:r>
              <a:rPr lang="sv-SE" dirty="0"/>
              <a:t>Innehåll:</a:t>
            </a:r>
          </a:p>
        </p:txBody>
      </p:sp>
      <p:sp>
        <p:nvSpPr>
          <p:cNvPr id="4" name="Platshållare för text 3">
            <a:extLst>
              <a:ext uri="{FF2B5EF4-FFF2-40B4-BE49-F238E27FC236}">
                <a16:creationId xmlns:a16="http://schemas.microsoft.com/office/drawing/2014/main" id="{8FF8564E-B8A1-D44F-EEF9-6F6DBB72B5E4}"/>
              </a:ext>
            </a:extLst>
          </p:cNvPr>
          <p:cNvSpPr>
            <a:spLocks noGrp="1"/>
          </p:cNvSpPr>
          <p:nvPr>
            <p:ph type="body" sz="quarter" idx="14"/>
          </p:nvPr>
        </p:nvSpPr>
        <p:spPr/>
        <p:txBody>
          <a:bodyPr/>
          <a:lstStyle/>
          <a:p>
            <a:r>
              <a:rPr lang="sv-SE" dirty="0"/>
              <a:t>Fyra trender bland unga 2026</a:t>
            </a:r>
          </a:p>
          <a:p>
            <a:r>
              <a:rPr lang="sv-SE" dirty="0"/>
              <a:t>Användning av AI</a:t>
            </a:r>
          </a:p>
          <a:p>
            <a:r>
              <a:rPr lang="sv-SE" dirty="0"/>
              <a:t>Användning av sociala medier</a:t>
            </a:r>
          </a:p>
        </p:txBody>
      </p:sp>
      <p:sp>
        <p:nvSpPr>
          <p:cNvPr id="5" name="textruta 4">
            <a:extLst>
              <a:ext uri="{FF2B5EF4-FFF2-40B4-BE49-F238E27FC236}">
                <a16:creationId xmlns:a16="http://schemas.microsoft.com/office/drawing/2014/main" id="{BEC78ACA-1C70-413D-CB7F-089D6532A542}"/>
              </a:ext>
            </a:extLst>
          </p:cNvPr>
          <p:cNvSpPr txBox="1"/>
          <p:nvPr/>
        </p:nvSpPr>
        <p:spPr>
          <a:xfrm>
            <a:off x="185053" y="161771"/>
            <a:ext cx="2686357" cy="276999"/>
          </a:xfrm>
          <a:prstGeom prst="rect">
            <a:avLst/>
          </a:prstGeom>
          <a:noFill/>
          <a:ln w="12700">
            <a:solidFill>
              <a:schemeClr val="bg1"/>
            </a:solidFill>
            <a:prstDash val="solid"/>
          </a:ln>
        </p:spPr>
        <p:txBody>
          <a:bodyPr wrap="square" rtlCol="0">
            <a:spAutoFit/>
          </a:bodyPr>
          <a:lstStyle/>
          <a:p>
            <a:pPr algn="ctr"/>
            <a:r>
              <a:rPr lang="sv-SE" sz="1200" dirty="0">
                <a:solidFill>
                  <a:schemeClr val="bg1"/>
                </a:solidFill>
              </a:rPr>
              <a:t>Insikt: Studenter och högre utbildning</a:t>
            </a:r>
          </a:p>
        </p:txBody>
      </p:sp>
    </p:spTree>
    <p:extLst>
      <p:ext uri="{BB962C8B-B14F-4D97-AF65-F5344CB8AC3E}">
        <p14:creationId xmlns:p14="http://schemas.microsoft.com/office/powerpoint/2010/main" val="4281043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E6EE9621-CD55-E889-4F3F-7CB2538E49E6}"/>
              </a:ext>
            </a:extLst>
          </p:cNvPr>
          <p:cNvSpPr>
            <a:spLocks noGrp="1"/>
          </p:cNvSpPr>
          <p:nvPr>
            <p:ph type="title"/>
          </p:nvPr>
        </p:nvSpPr>
        <p:spPr>
          <a:xfrm>
            <a:off x="766763" y="847724"/>
            <a:ext cx="10129837" cy="1260475"/>
          </a:xfrm>
        </p:spPr>
        <p:txBody>
          <a:bodyPr>
            <a:normAutofit/>
          </a:bodyPr>
          <a:lstStyle/>
          <a:p>
            <a:r>
              <a:rPr lang="sv-SE" dirty="0"/>
              <a:t>Fyra trender bland unga under 2026</a:t>
            </a:r>
            <a:br>
              <a:rPr lang="sv-SE" dirty="0"/>
            </a:br>
            <a:r>
              <a:rPr lang="sv-SE" dirty="0"/>
              <a:t>- och hur de påverkar branschen </a:t>
            </a:r>
          </a:p>
        </p:txBody>
      </p:sp>
      <p:sp>
        <p:nvSpPr>
          <p:cNvPr id="25" name="Platshållare för text 24">
            <a:extLst>
              <a:ext uri="{FF2B5EF4-FFF2-40B4-BE49-F238E27FC236}">
                <a16:creationId xmlns:a16="http://schemas.microsoft.com/office/drawing/2014/main" id="{69893658-811E-2F23-4FB2-33E571807130}"/>
              </a:ext>
            </a:extLst>
          </p:cNvPr>
          <p:cNvSpPr>
            <a:spLocks noGrp="1"/>
          </p:cNvSpPr>
          <p:nvPr>
            <p:ph type="body" sz="quarter" idx="18"/>
          </p:nvPr>
        </p:nvSpPr>
        <p:spPr>
          <a:xfrm>
            <a:off x="205741" y="6581775"/>
            <a:ext cx="11986259" cy="276225"/>
          </a:xfrm>
        </p:spPr>
        <p:txBody>
          <a:bodyPr/>
          <a:lstStyle/>
          <a:p>
            <a:r>
              <a:rPr lang="sv-SE"/>
              <a:t>Källa: Ungdomsbarometern 2026, avser unga mellan 15-24 år. </a:t>
            </a:r>
            <a:endParaRPr lang="sv-SE" dirty="0"/>
          </a:p>
        </p:txBody>
      </p:sp>
      <p:sp>
        <p:nvSpPr>
          <p:cNvPr id="4" name="Platshållare för text 3">
            <a:extLst>
              <a:ext uri="{FF2B5EF4-FFF2-40B4-BE49-F238E27FC236}">
                <a16:creationId xmlns:a16="http://schemas.microsoft.com/office/drawing/2014/main" id="{5145ABB9-CE25-4187-06C3-9C473BBA162C}"/>
              </a:ext>
            </a:extLst>
          </p:cNvPr>
          <p:cNvSpPr>
            <a:spLocks noGrp="1"/>
          </p:cNvSpPr>
          <p:nvPr>
            <p:ph type="body" sz="quarter" idx="10"/>
          </p:nvPr>
        </p:nvSpPr>
        <p:spPr>
          <a:xfrm>
            <a:off x="766593" y="3026979"/>
            <a:ext cx="2390264" cy="2982918"/>
          </a:xfrm>
        </p:spPr>
        <p:txBody>
          <a:bodyPr>
            <a:noAutofit/>
          </a:bodyPr>
          <a:lstStyle/>
          <a:p>
            <a:r>
              <a:rPr lang="sv-SE" dirty="0"/>
              <a:t>Supersparare</a:t>
            </a:r>
          </a:p>
          <a:p>
            <a:pPr lvl="1"/>
            <a:r>
              <a:rPr lang="sv-SE" b="1" dirty="0"/>
              <a:t>Vad: </a:t>
            </a:r>
            <a:r>
              <a:rPr lang="sv-SE" dirty="0"/>
              <a:t>En tuff ekonomi har gjort unga mer kostnadsmedvetna. Nödvändig sparsamhet har vänts till en vurm för ett enklare liv med second hand och “no </a:t>
            </a:r>
            <a:r>
              <a:rPr lang="sv-SE" dirty="0" err="1"/>
              <a:t>spend</a:t>
            </a:r>
            <a:r>
              <a:rPr lang="sv-SE" dirty="0"/>
              <a:t>”-perioder.</a:t>
            </a:r>
          </a:p>
          <a:p>
            <a:pPr lvl="1"/>
            <a:r>
              <a:rPr lang="sv-SE" b="1" dirty="0"/>
              <a:t>Påverkan: </a:t>
            </a:r>
            <a:r>
              <a:rPr lang="sv-SE" dirty="0"/>
              <a:t>Kraven på valuta för pengarna ökar. Transparens kring vad som ingår i hyran och förmåner stärker attraktiviteten. Studentbostaden behöver vara ett tryggt och prisvärt alternativ i en osäker ekonomi.</a:t>
            </a:r>
          </a:p>
        </p:txBody>
      </p:sp>
      <p:sp>
        <p:nvSpPr>
          <p:cNvPr id="26" name="Platshållare för text 25">
            <a:extLst>
              <a:ext uri="{FF2B5EF4-FFF2-40B4-BE49-F238E27FC236}">
                <a16:creationId xmlns:a16="http://schemas.microsoft.com/office/drawing/2014/main" id="{A30C54F6-62EF-7EC3-E0C8-951AA076D3E1}"/>
              </a:ext>
            </a:extLst>
          </p:cNvPr>
          <p:cNvSpPr>
            <a:spLocks noGrp="1"/>
          </p:cNvSpPr>
          <p:nvPr>
            <p:ph type="body" sz="quarter" idx="19"/>
          </p:nvPr>
        </p:nvSpPr>
        <p:spPr>
          <a:xfrm>
            <a:off x="3455789" y="3026979"/>
            <a:ext cx="2390264" cy="2982918"/>
          </a:xfrm>
        </p:spPr>
        <p:txBody>
          <a:bodyPr>
            <a:noAutofit/>
          </a:bodyPr>
          <a:lstStyle/>
          <a:p>
            <a:r>
              <a:rPr lang="sv-SE" dirty="0" err="1"/>
              <a:t>Cozy</a:t>
            </a:r>
            <a:r>
              <a:rPr lang="sv-SE" dirty="0"/>
              <a:t> </a:t>
            </a:r>
            <a:r>
              <a:rPr lang="sv-SE" dirty="0" err="1"/>
              <a:t>rebellion</a:t>
            </a:r>
            <a:endParaRPr lang="sv-SE" dirty="0"/>
          </a:p>
          <a:p>
            <a:pPr lvl="1"/>
            <a:r>
              <a:rPr lang="sv-SE" b="1" dirty="0"/>
              <a:t>Vad: </a:t>
            </a:r>
            <a:r>
              <a:rPr lang="sv-SE" dirty="0"/>
              <a:t>Fokus på det mysiga som en motreaktion till prestationshets och stress. Te-muggar, gosiga filtar och levande ljus symboliserar en längtan efter lugn och balans.</a:t>
            </a:r>
          </a:p>
          <a:p>
            <a:pPr lvl="1"/>
            <a:r>
              <a:rPr lang="sv-SE" b="1" dirty="0"/>
              <a:t>Påverkan: </a:t>
            </a:r>
            <a:r>
              <a:rPr lang="sv-SE" dirty="0"/>
              <a:t>Utrymmen och möjligheter för studenter att skapa lugn och ro blir mer attraktiva. Trenden kan även användas för rätt estetik i paketering och marknadsföring. </a:t>
            </a:r>
          </a:p>
        </p:txBody>
      </p:sp>
      <p:sp>
        <p:nvSpPr>
          <p:cNvPr id="27" name="Platshållare för text 26">
            <a:extLst>
              <a:ext uri="{FF2B5EF4-FFF2-40B4-BE49-F238E27FC236}">
                <a16:creationId xmlns:a16="http://schemas.microsoft.com/office/drawing/2014/main" id="{F3BEF607-7D20-E420-5E54-6329479CFE83}"/>
              </a:ext>
            </a:extLst>
          </p:cNvPr>
          <p:cNvSpPr>
            <a:spLocks noGrp="1"/>
          </p:cNvSpPr>
          <p:nvPr>
            <p:ph type="body" sz="quarter" idx="20"/>
          </p:nvPr>
        </p:nvSpPr>
        <p:spPr>
          <a:xfrm>
            <a:off x="6144986" y="3026979"/>
            <a:ext cx="2390264" cy="2982918"/>
          </a:xfrm>
        </p:spPr>
        <p:txBody>
          <a:bodyPr>
            <a:normAutofit/>
          </a:bodyPr>
          <a:lstStyle/>
          <a:p>
            <a:r>
              <a:rPr lang="sv-SE" dirty="0"/>
              <a:t>Opolerad äkthet</a:t>
            </a:r>
          </a:p>
          <a:p>
            <a:pPr lvl="1"/>
            <a:r>
              <a:rPr lang="sv-SE" b="1" dirty="0"/>
              <a:t>Vad: </a:t>
            </a:r>
            <a:r>
              <a:rPr lang="sv-SE" dirty="0"/>
              <a:t>Autenticitet i både det egna livet och hos andra värderas högre än AI-genererat och estetiskt tillrättalagt innehåll. Det vardagliga och </a:t>
            </a:r>
            <a:r>
              <a:rPr lang="sv-SE" dirty="0" err="1"/>
              <a:t>ofiltrerade</a:t>
            </a:r>
            <a:r>
              <a:rPr lang="sv-SE" dirty="0"/>
              <a:t> är mer trovärdigt. </a:t>
            </a:r>
          </a:p>
          <a:p>
            <a:pPr lvl="1"/>
            <a:r>
              <a:rPr lang="sv-SE" b="1" dirty="0"/>
              <a:t>Påverkan: </a:t>
            </a:r>
            <a:r>
              <a:rPr lang="sv-SE" dirty="0"/>
              <a:t>Det personliga mötet och ett mer genuint tilltal stärker relationen till unga. Kommunikation som visar verkliga miljöer, riktiga studenter och en transparent företagskultur bygger förtroende och långsiktig lojalitet.</a:t>
            </a:r>
          </a:p>
          <a:p>
            <a:endParaRPr lang="sv-SE" dirty="0"/>
          </a:p>
        </p:txBody>
      </p:sp>
      <p:sp>
        <p:nvSpPr>
          <p:cNvPr id="28" name="Platshållare för text 27">
            <a:extLst>
              <a:ext uri="{FF2B5EF4-FFF2-40B4-BE49-F238E27FC236}">
                <a16:creationId xmlns:a16="http://schemas.microsoft.com/office/drawing/2014/main" id="{568DD43A-CDBC-144B-6FE5-2B85B9DCB8BE}"/>
              </a:ext>
            </a:extLst>
          </p:cNvPr>
          <p:cNvSpPr>
            <a:spLocks noGrp="1"/>
          </p:cNvSpPr>
          <p:nvPr>
            <p:ph type="body" sz="quarter" idx="21"/>
          </p:nvPr>
        </p:nvSpPr>
        <p:spPr>
          <a:xfrm>
            <a:off x="8834438" y="3027363"/>
            <a:ext cx="2390775" cy="2982912"/>
          </a:xfrm>
        </p:spPr>
        <p:txBody>
          <a:bodyPr>
            <a:normAutofit/>
          </a:bodyPr>
          <a:lstStyle/>
          <a:p>
            <a:r>
              <a:rPr lang="sv-SE" sz="1700" dirty="0"/>
              <a:t>Sociala klubbar</a:t>
            </a:r>
          </a:p>
          <a:p>
            <a:pPr lvl="1"/>
            <a:r>
              <a:rPr lang="sv-SE" b="1" dirty="0"/>
              <a:t>Vad: </a:t>
            </a:r>
            <a:r>
              <a:rPr lang="sv-SE" dirty="0"/>
              <a:t>En längtan efter gemenskap och fysiska träffar. Unga festar mindre och söker nya sammanhang – middagsklubbar, bokcirklar, löpgrupper med mera.</a:t>
            </a:r>
          </a:p>
          <a:p>
            <a:pPr lvl="1"/>
            <a:r>
              <a:rPr lang="sv-SE" b="1" dirty="0"/>
              <a:t>Påverkan: </a:t>
            </a:r>
            <a:r>
              <a:rPr lang="sv-SE" dirty="0"/>
              <a:t>Genom att möjliggöra gemensamma aktiviteter och ytor för spontana möten stärks trivsel, trygghet och känslan av tillhörighet. Det sociala mervärdet blir en allt viktigare del av boendeerbjudandet.</a:t>
            </a:r>
          </a:p>
        </p:txBody>
      </p:sp>
      <p:sp>
        <p:nvSpPr>
          <p:cNvPr id="5" name="textruta 4">
            <a:extLst>
              <a:ext uri="{FF2B5EF4-FFF2-40B4-BE49-F238E27FC236}">
                <a16:creationId xmlns:a16="http://schemas.microsoft.com/office/drawing/2014/main" id="{35245744-538B-CCD1-FD8A-CC3CE23A81EC}"/>
              </a:ext>
            </a:extLst>
          </p:cNvPr>
          <p:cNvSpPr txBox="1"/>
          <p:nvPr/>
        </p:nvSpPr>
        <p:spPr>
          <a:xfrm>
            <a:off x="2974636" y="161771"/>
            <a:ext cx="1804193" cy="276999"/>
          </a:xfrm>
          <a:prstGeom prst="rect">
            <a:avLst/>
          </a:prstGeom>
          <a:noFill/>
          <a:ln w="12700">
            <a:solidFill>
              <a:schemeClr val="accent4"/>
            </a:solidFill>
            <a:prstDash val="solid"/>
          </a:ln>
        </p:spPr>
        <p:txBody>
          <a:bodyPr wrap="square" rtlCol="0">
            <a:spAutoFit/>
          </a:bodyPr>
          <a:lstStyle/>
          <a:p>
            <a:pPr algn="ctr"/>
            <a:r>
              <a:rPr lang="sv-SE" sz="1200" dirty="0">
                <a:solidFill>
                  <a:schemeClr val="accent4"/>
                </a:solidFill>
              </a:rPr>
              <a:t>Trender och medievanor</a:t>
            </a:r>
          </a:p>
        </p:txBody>
      </p:sp>
      <p:sp>
        <p:nvSpPr>
          <p:cNvPr id="7" name="textruta 6">
            <a:extLst>
              <a:ext uri="{FF2B5EF4-FFF2-40B4-BE49-F238E27FC236}">
                <a16:creationId xmlns:a16="http://schemas.microsoft.com/office/drawing/2014/main" id="{55B4F110-0470-502A-FB6A-ABAABFF34D6F}"/>
              </a:ext>
            </a:extLst>
          </p:cNvPr>
          <p:cNvSpPr txBox="1"/>
          <p:nvPr/>
        </p:nvSpPr>
        <p:spPr>
          <a:xfrm>
            <a:off x="185053" y="161771"/>
            <a:ext cx="2686357" cy="276999"/>
          </a:xfrm>
          <a:prstGeom prst="rect">
            <a:avLst/>
          </a:prstGeom>
          <a:noFill/>
          <a:ln w="12700">
            <a:solidFill>
              <a:schemeClr val="accent4"/>
            </a:solidFill>
            <a:prstDash val="solid"/>
          </a:ln>
        </p:spPr>
        <p:txBody>
          <a:bodyPr wrap="square" rtlCol="0">
            <a:spAutoFit/>
          </a:bodyPr>
          <a:lstStyle/>
          <a:p>
            <a:pPr algn="ctr"/>
            <a:r>
              <a:rPr lang="sv-SE" sz="1200" dirty="0">
                <a:solidFill>
                  <a:schemeClr val="accent4"/>
                </a:solidFill>
              </a:rPr>
              <a:t>Insikt: Studenter och högre utbildning</a:t>
            </a:r>
          </a:p>
        </p:txBody>
      </p:sp>
      <p:pic>
        <p:nvPicPr>
          <p:cNvPr id="21" name="Bild 20" descr="Spargris kontur">
            <a:extLst>
              <a:ext uri="{FF2B5EF4-FFF2-40B4-BE49-F238E27FC236}">
                <a16:creationId xmlns:a16="http://schemas.microsoft.com/office/drawing/2014/main" id="{8721E438-B163-BEE3-838B-9077B476181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3092" y="2383479"/>
            <a:ext cx="646386" cy="646386"/>
          </a:xfrm>
          <a:prstGeom prst="rect">
            <a:avLst/>
          </a:prstGeom>
        </p:spPr>
      </p:pic>
      <p:pic>
        <p:nvPicPr>
          <p:cNvPr id="22" name="Bild 21" descr="Te kontur">
            <a:extLst>
              <a:ext uri="{FF2B5EF4-FFF2-40B4-BE49-F238E27FC236}">
                <a16:creationId xmlns:a16="http://schemas.microsoft.com/office/drawing/2014/main" id="{20108251-D93E-9AA5-922F-5D02B33E76E1}"/>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3289301" y="2289851"/>
            <a:ext cx="732113" cy="732113"/>
          </a:xfrm>
          <a:prstGeom prst="rect">
            <a:avLst/>
          </a:prstGeom>
        </p:spPr>
      </p:pic>
      <p:pic>
        <p:nvPicPr>
          <p:cNvPr id="23" name="Bild 22" descr="Hjärta kontur">
            <a:extLst>
              <a:ext uri="{FF2B5EF4-FFF2-40B4-BE49-F238E27FC236}">
                <a16:creationId xmlns:a16="http://schemas.microsoft.com/office/drawing/2014/main" id="{C5B5CDAF-AFA6-8CCD-3E23-B2FFF80EFB7E}"/>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6012541" y="2400671"/>
            <a:ext cx="646386" cy="646386"/>
          </a:xfrm>
          <a:prstGeom prst="rect">
            <a:avLst/>
          </a:prstGeom>
        </p:spPr>
      </p:pic>
      <p:pic>
        <p:nvPicPr>
          <p:cNvPr id="24" name="Bild 23" descr="Dans kontur">
            <a:extLst>
              <a:ext uri="{FF2B5EF4-FFF2-40B4-BE49-F238E27FC236}">
                <a16:creationId xmlns:a16="http://schemas.microsoft.com/office/drawing/2014/main" id="{635DAAFD-6B25-FEA1-C754-92175DAC8248}"/>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8834183" y="2297752"/>
            <a:ext cx="732113" cy="732113"/>
          </a:xfrm>
          <a:prstGeom prst="rect">
            <a:avLst/>
          </a:prstGeom>
        </p:spPr>
      </p:pic>
      <p:sp>
        <p:nvSpPr>
          <p:cNvPr id="9" name="Platshållare för sidfot 18">
            <a:extLst>
              <a:ext uri="{FF2B5EF4-FFF2-40B4-BE49-F238E27FC236}">
                <a16:creationId xmlns:a16="http://schemas.microsoft.com/office/drawing/2014/main" id="{B7900485-68DD-F590-A051-393B8ECEC7A2}"/>
              </a:ext>
            </a:extLst>
          </p:cNvPr>
          <p:cNvSpPr txBox="1">
            <a:spLocks/>
          </p:cNvSpPr>
          <p:nvPr/>
        </p:nvSpPr>
        <p:spPr>
          <a:xfrm>
            <a:off x="11643167" y="6464595"/>
            <a:ext cx="548833" cy="393405"/>
          </a:xfrm>
          <a:prstGeom prst="rect">
            <a:avLst/>
          </a:prstGeom>
        </p:spPr>
        <p:txBody>
          <a:bodyPr anchor="ct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E566631-9FBB-F940-A58E-0FD09DF63113}" type="slidenum">
              <a:rPr lang="sv-SE" sz="1200" smtClean="0">
                <a:solidFill>
                  <a:schemeClr val="tx2"/>
                </a:solidFill>
              </a:rPr>
              <a:pPr algn="ctr"/>
              <a:t>18</a:t>
            </a:fld>
            <a:endParaRPr lang="sv-SE" sz="1200" dirty="0">
              <a:solidFill>
                <a:schemeClr val="tx2"/>
              </a:solidFill>
            </a:endParaRPr>
          </a:p>
        </p:txBody>
      </p:sp>
    </p:spTree>
    <p:extLst>
      <p:ext uri="{BB962C8B-B14F-4D97-AF65-F5344CB8AC3E}">
        <p14:creationId xmlns:p14="http://schemas.microsoft.com/office/powerpoint/2010/main" val="3194838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latshållare för diagram 6">
            <a:extLst>
              <a:ext uri="{FF2B5EF4-FFF2-40B4-BE49-F238E27FC236}">
                <a16:creationId xmlns:a16="http://schemas.microsoft.com/office/drawing/2014/main" id="{134E991E-4523-9AA1-EA89-DA4EC8BF5924}"/>
              </a:ext>
            </a:extLst>
          </p:cNvPr>
          <p:cNvGraphicFramePr>
            <a:graphicFrameLocks noGrp="1"/>
          </p:cNvGraphicFramePr>
          <p:nvPr>
            <p:ph type="chart" sz="quarter" idx="10"/>
            <p:extLst>
              <p:ext uri="{D42A27DB-BD31-4B8C-83A1-F6EECF244321}">
                <p14:modId xmlns:p14="http://schemas.microsoft.com/office/powerpoint/2010/main" val="3046897503"/>
              </p:ext>
            </p:extLst>
          </p:nvPr>
        </p:nvGraphicFramePr>
        <p:xfrm>
          <a:off x="766763" y="2636838"/>
          <a:ext cx="5235575" cy="35099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Platshållare för diagram 7">
            <a:extLst>
              <a:ext uri="{FF2B5EF4-FFF2-40B4-BE49-F238E27FC236}">
                <a16:creationId xmlns:a16="http://schemas.microsoft.com/office/drawing/2014/main" id="{ACBDADB4-81E3-E794-FBCC-096C3524C83D}"/>
              </a:ext>
            </a:extLst>
          </p:cNvPr>
          <p:cNvGraphicFramePr>
            <a:graphicFrameLocks noGrp="1"/>
          </p:cNvGraphicFramePr>
          <p:nvPr>
            <p:ph type="chart" sz="quarter" idx="13"/>
            <p:extLst>
              <p:ext uri="{D42A27DB-BD31-4B8C-83A1-F6EECF244321}">
                <p14:modId xmlns:p14="http://schemas.microsoft.com/office/powerpoint/2010/main" val="3127273307"/>
              </p:ext>
            </p:extLst>
          </p:nvPr>
        </p:nvGraphicFramePr>
        <p:xfrm>
          <a:off x="6189663" y="2636838"/>
          <a:ext cx="5235575" cy="3509962"/>
        </p:xfrm>
        <a:graphic>
          <a:graphicData uri="http://schemas.openxmlformats.org/drawingml/2006/chart">
            <c:chart xmlns:c="http://schemas.openxmlformats.org/drawingml/2006/chart" xmlns:r="http://schemas.openxmlformats.org/officeDocument/2006/relationships" r:id="rId4"/>
          </a:graphicData>
        </a:graphic>
      </p:graphicFrame>
      <p:sp>
        <p:nvSpPr>
          <p:cNvPr id="4" name="Platshållare för text 3">
            <a:extLst>
              <a:ext uri="{FF2B5EF4-FFF2-40B4-BE49-F238E27FC236}">
                <a16:creationId xmlns:a16="http://schemas.microsoft.com/office/drawing/2014/main" id="{92D5BD33-3DD4-1327-CBC0-0380405C4980}"/>
              </a:ext>
            </a:extLst>
          </p:cNvPr>
          <p:cNvSpPr>
            <a:spLocks noGrp="1"/>
          </p:cNvSpPr>
          <p:nvPr>
            <p:ph type="body" sz="quarter" idx="17"/>
          </p:nvPr>
        </p:nvSpPr>
        <p:spPr/>
        <p:txBody>
          <a:bodyPr/>
          <a:lstStyle/>
          <a:p>
            <a:r>
              <a:rPr lang="sv-SE" dirty="0"/>
              <a:t>Källa: Svenskarna och internet 2025</a:t>
            </a:r>
          </a:p>
        </p:txBody>
      </p:sp>
      <p:sp>
        <p:nvSpPr>
          <p:cNvPr id="5" name="Rubrik 4">
            <a:extLst>
              <a:ext uri="{FF2B5EF4-FFF2-40B4-BE49-F238E27FC236}">
                <a16:creationId xmlns:a16="http://schemas.microsoft.com/office/drawing/2014/main" id="{1413991B-BA66-D85D-DAB7-0B8446DFE0FD}"/>
              </a:ext>
            </a:extLst>
          </p:cNvPr>
          <p:cNvSpPr>
            <a:spLocks noGrp="1"/>
          </p:cNvSpPr>
          <p:nvPr>
            <p:ph type="title"/>
          </p:nvPr>
        </p:nvSpPr>
        <p:spPr/>
        <p:txBody>
          <a:bodyPr/>
          <a:lstStyle/>
          <a:p>
            <a:r>
              <a:rPr lang="sv-SE" dirty="0"/>
              <a:t>Användning av AI</a:t>
            </a:r>
          </a:p>
        </p:txBody>
      </p:sp>
      <p:sp>
        <p:nvSpPr>
          <p:cNvPr id="6" name="Platshållare för text 5">
            <a:extLst>
              <a:ext uri="{FF2B5EF4-FFF2-40B4-BE49-F238E27FC236}">
                <a16:creationId xmlns:a16="http://schemas.microsoft.com/office/drawing/2014/main" id="{BB635C27-6C32-35E4-6ACA-3A3B02DC4840}"/>
              </a:ext>
            </a:extLst>
          </p:cNvPr>
          <p:cNvSpPr>
            <a:spLocks noGrp="1"/>
          </p:cNvSpPr>
          <p:nvPr>
            <p:ph type="body" sz="quarter" idx="12"/>
          </p:nvPr>
        </p:nvSpPr>
        <p:spPr/>
        <p:txBody>
          <a:bodyPr/>
          <a:lstStyle/>
          <a:p>
            <a:r>
              <a:rPr lang="sv-SE" dirty="0"/>
              <a:t>Chat GPT är det AI-verktyg som används mest av unga. Bland 00-talister används även AI-verktyget i </a:t>
            </a:r>
            <a:r>
              <a:rPr lang="sv-SE" dirty="0" err="1"/>
              <a:t>Snapchat</a:t>
            </a:r>
            <a:r>
              <a:rPr lang="sv-SE" dirty="0"/>
              <a:t> mycket.</a:t>
            </a:r>
          </a:p>
          <a:p>
            <a:r>
              <a:rPr lang="sv-SE" dirty="0"/>
              <a:t>En stor andel använder AI-verktyg för sök, både istället för och som komplement till etablerade sökmotorer. </a:t>
            </a:r>
          </a:p>
        </p:txBody>
      </p:sp>
      <p:sp>
        <p:nvSpPr>
          <p:cNvPr id="3" name="textruta 2">
            <a:extLst>
              <a:ext uri="{FF2B5EF4-FFF2-40B4-BE49-F238E27FC236}">
                <a16:creationId xmlns:a16="http://schemas.microsoft.com/office/drawing/2014/main" id="{6D94247E-B1DD-B2CC-80E1-CBB2DF69071A}"/>
              </a:ext>
            </a:extLst>
          </p:cNvPr>
          <p:cNvSpPr txBox="1"/>
          <p:nvPr/>
        </p:nvSpPr>
        <p:spPr>
          <a:xfrm>
            <a:off x="2974636" y="161771"/>
            <a:ext cx="1804193" cy="276999"/>
          </a:xfrm>
          <a:prstGeom prst="rect">
            <a:avLst/>
          </a:prstGeom>
          <a:noFill/>
          <a:ln w="12700">
            <a:solidFill>
              <a:schemeClr val="accent4"/>
            </a:solidFill>
            <a:prstDash val="solid"/>
          </a:ln>
        </p:spPr>
        <p:txBody>
          <a:bodyPr wrap="square" rtlCol="0">
            <a:spAutoFit/>
          </a:bodyPr>
          <a:lstStyle/>
          <a:p>
            <a:pPr algn="ctr"/>
            <a:r>
              <a:rPr lang="sv-SE" sz="1200" dirty="0">
                <a:solidFill>
                  <a:schemeClr val="accent4"/>
                </a:solidFill>
              </a:rPr>
              <a:t>Trender och medievanor</a:t>
            </a:r>
          </a:p>
        </p:txBody>
      </p:sp>
      <p:sp>
        <p:nvSpPr>
          <p:cNvPr id="9" name="textruta 8">
            <a:extLst>
              <a:ext uri="{FF2B5EF4-FFF2-40B4-BE49-F238E27FC236}">
                <a16:creationId xmlns:a16="http://schemas.microsoft.com/office/drawing/2014/main" id="{1C03FB99-077A-B531-B0AB-06A186C7E652}"/>
              </a:ext>
            </a:extLst>
          </p:cNvPr>
          <p:cNvSpPr txBox="1"/>
          <p:nvPr/>
        </p:nvSpPr>
        <p:spPr>
          <a:xfrm>
            <a:off x="185053" y="161771"/>
            <a:ext cx="2686357" cy="276999"/>
          </a:xfrm>
          <a:prstGeom prst="rect">
            <a:avLst/>
          </a:prstGeom>
          <a:noFill/>
          <a:ln w="12700">
            <a:solidFill>
              <a:schemeClr val="accent4"/>
            </a:solidFill>
            <a:prstDash val="solid"/>
          </a:ln>
        </p:spPr>
        <p:txBody>
          <a:bodyPr wrap="square" rtlCol="0">
            <a:spAutoFit/>
          </a:bodyPr>
          <a:lstStyle/>
          <a:p>
            <a:pPr algn="ctr"/>
            <a:r>
              <a:rPr lang="sv-SE" sz="1200" dirty="0">
                <a:solidFill>
                  <a:schemeClr val="accent4"/>
                </a:solidFill>
              </a:rPr>
              <a:t>Insikt: Studenter och högre utbildning</a:t>
            </a:r>
          </a:p>
        </p:txBody>
      </p:sp>
      <p:sp>
        <p:nvSpPr>
          <p:cNvPr id="10" name="Platshållare för sidfot 18">
            <a:extLst>
              <a:ext uri="{FF2B5EF4-FFF2-40B4-BE49-F238E27FC236}">
                <a16:creationId xmlns:a16="http://schemas.microsoft.com/office/drawing/2014/main" id="{8664AB54-5BDB-AC21-6EF6-CE58578D8164}"/>
              </a:ext>
            </a:extLst>
          </p:cNvPr>
          <p:cNvSpPr txBox="1">
            <a:spLocks/>
          </p:cNvSpPr>
          <p:nvPr/>
        </p:nvSpPr>
        <p:spPr>
          <a:xfrm>
            <a:off x="11643167" y="6464595"/>
            <a:ext cx="548833" cy="393405"/>
          </a:xfrm>
          <a:prstGeom prst="rect">
            <a:avLst/>
          </a:prstGeom>
        </p:spPr>
        <p:txBody>
          <a:bodyPr anchor="ct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E566631-9FBB-F940-A58E-0FD09DF63113}" type="slidenum">
              <a:rPr lang="sv-SE" sz="1200" smtClean="0">
                <a:solidFill>
                  <a:schemeClr val="tx2"/>
                </a:solidFill>
              </a:rPr>
              <a:pPr algn="ctr"/>
              <a:t>19</a:t>
            </a:fld>
            <a:endParaRPr lang="sv-SE" sz="1200" dirty="0">
              <a:solidFill>
                <a:schemeClr val="tx2"/>
              </a:solidFill>
            </a:endParaRPr>
          </a:p>
        </p:txBody>
      </p:sp>
    </p:spTree>
    <p:extLst>
      <p:ext uri="{BB962C8B-B14F-4D97-AF65-F5344CB8AC3E}">
        <p14:creationId xmlns:p14="http://schemas.microsoft.com/office/powerpoint/2010/main" val="1408261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231C1862-1253-03F3-7A02-0D220F7276D6}"/>
              </a:ext>
            </a:extLst>
          </p:cNvPr>
          <p:cNvSpPr>
            <a:spLocks noGrp="1"/>
          </p:cNvSpPr>
          <p:nvPr>
            <p:ph type="body" sz="quarter" idx="25"/>
          </p:nvPr>
        </p:nvSpPr>
        <p:spPr/>
        <p:txBody>
          <a:bodyPr>
            <a:noAutofit/>
          </a:bodyPr>
          <a:lstStyle/>
          <a:p>
            <a:r>
              <a:rPr lang="sv-SE" dirty="0"/>
              <a:t>Studentbostadsföretagens insiktsrapporter sammanställer statistik och kortare analyser av uppdaterad och relevant data för studentbostadsbranschen. </a:t>
            </a:r>
          </a:p>
          <a:p>
            <a:r>
              <a:rPr lang="sv-SE" dirty="0"/>
              <a:t>Rapporten om studenter och högre utbildning analyserar i korthet hur studentpopulationen och distansutbildningen utvecklas samt studenternas ekonomi, sociala medievanor och preferenser. Rapporten är indelad i fyra kapitel: demografi, högre utbildning samt studenternas ekonomi, trender och medievanor.</a:t>
            </a:r>
          </a:p>
          <a:p>
            <a:r>
              <a:rPr lang="sv-SE" dirty="0"/>
              <a:t>Våra insiktsrapporter uppdateras varje år och är dynamiska i sitt innehåll. Om det finns specifika ämnen eller statistik du önskar inkludera, vänligen kontakta oss.</a:t>
            </a:r>
          </a:p>
          <a:p>
            <a:r>
              <a:rPr lang="sv-SE" b="1" dirty="0">
                <a:solidFill>
                  <a:schemeClr val="accent4"/>
                </a:solidFill>
                <a:latin typeface="Aptos" panose="020B0004020202020204" pitchFamily="34" charset="0"/>
              </a:rPr>
              <a:t>info@studentbostadsforetagen.se</a:t>
            </a:r>
          </a:p>
          <a:p>
            <a:endParaRPr lang="sv-SE" dirty="0"/>
          </a:p>
          <a:p>
            <a:endParaRPr lang="sv-SE" dirty="0"/>
          </a:p>
          <a:p>
            <a:endParaRPr lang="sv-SE" dirty="0"/>
          </a:p>
        </p:txBody>
      </p:sp>
      <p:sp>
        <p:nvSpPr>
          <p:cNvPr id="4" name="Platshållare för text 3">
            <a:extLst>
              <a:ext uri="{FF2B5EF4-FFF2-40B4-BE49-F238E27FC236}">
                <a16:creationId xmlns:a16="http://schemas.microsoft.com/office/drawing/2014/main" id="{2683DCF6-485F-D26F-1C14-DA462A8E20C7}"/>
              </a:ext>
            </a:extLst>
          </p:cNvPr>
          <p:cNvSpPr>
            <a:spLocks noGrp="1"/>
          </p:cNvSpPr>
          <p:nvPr>
            <p:ph type="body" sz="quarter" idx="11"/>
          </p:nvPr>
        </p:nvSpPr>
        <p:spPr/>
        <p:txBody>
          <a:bodyPr>
            <a:normAutofit/>
          </a:bodyPr>
          <a:lstStyle/>
          <a:p>
            <a:r>
              <a:rPr lang="sv-SE" sz="3600" dirty="0"/>
              <a:t>Intro</a:t>
            </a:r>
          </a:p>
        </p:txBody>
      </p:sp>
      <p:sp>
        <p:nvSpPr>
          <p:cNvPr id="6" name="Platshållare för sidfot 18">
            <a:extLst>
              <a:ext uri="{FF2B5EF4-FFF2-40B4-BE49-F238E27FC236}">
                <a16:creationId xmlns:a16="http://schemas.microsoft.com/office/drawing/2014/main" id="{33A324C9-549E-CEC2-1CB6-AE9D548A1E50}"/>
              </a:ext>
            </a:extLst>
          </p:cNvPr>
          <p:cNvSpPr txBox="1">
            <a:spLocks/>
          </p:cNvSpPr>
          <p:nvPr/>
        </p:nvSpPr>
        <p:spPr>
          <a:xfrm>
            <a:off x="11643167" y="6464595"/>
            <a:ext cx="548833" cy="393405"/>
          </a:xfrm>
          <a:prstGeom prst="rect">
            <a:avLst/>
          </a:prstGeom>
        </p:spPr>
        <p:txBody>
          <a:bodyPr anchor="ct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E566631-9FBB-F940-A58E-0FD09DF63113}" type="slidenum">
              <a:rPr lang="sv-SE" sz="1200" smtClean="0">
                <a:solidFill>
                  <a:schemeClr val="tx2"/>
                </a:solidFill>
              </a:rPr>
              <a:pPr algn="ctr"/>
              <a:t>2</a:t>
            </a:fld>
            <a:endParaRPr lang="sv-SE" sz="1200" dirty="0">
              <a:solidFill>
                <a:schemeClr val="tx2"/>
              </a:solidFill>
            </a:endParaRPr>
          </a:p>
        </p:txBody>
      </p:sp>
      <p:pic>
        <p:nvPicPr>
          <p:cNvPr id="9" name="Platshållare för bild 8" descr="En bild som visar person, Människoansikte, vägg, inomhus&#10;&#10;AI-genererat innehåll kan vara felaktigt.">
            <a:extLst>
              <a:ext uri="{FF2B5EF4-FFF2-40B4-BE49-F238E27FC236}">
                <a16:creationId xmlns:a16="http://schemas.microsoft.com/office/drawing/2014/main" id="{54127F1D-5697-4168-9EE5-95E8BC6711FD}"/>
              </a:ext>
            </a:extLst>
          </p:cNvPr>
          <p:cNvPicPr>
            <a:picLocks noGrp="1" noChangeAspect="1"/>
          </p:cNvPicPr>
          <p:nvPr>
            <p:ph type="pic" sz="quarter" idx="26"/>
          </p:nvPr>
        </p:nvPicPr>
        <p:blipFill>
          <a:blip r:embed="rId3"/>
          <a:srcRect l="18125" r="18125"/>
          <a:stretch>
            <a:fillRect/>
          </a:stretch>
        </p:blipFill>
        <p:spPr>
          <a:prstGeom prst="rect">
            <a:avLst/>
          </a:prstGeom>
        </p:spPr>
      </p:pic>
    </p:spTree>
    <p:extLst>
      <p:ext uri="{BB962C8B-B14F-4D97-AF65-F5344CB8AC3E}">
        <p14:creationId xmlns:p14="http://schemas.microsoft.com/office/powerpoint/2010/main" val="2372987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E5D2DF-9845-C9A6-4BCE-4025F31FDC2D}"/>
            </a:ext>
          </a:extLst>
        </p:cNvPr>
        <p:cNvGrpSpPr/>
        <p:nvPr/>
      </p:nvGrpSpPr>
      <p:grpSpPr>
        <a:xfrm>
          <a:off x="0" y="0"/>
          <a:ext cx="0" cy="0"/>
          <a:chOff x="0" y="0"/>
          <a:chExt cx="0" cy="0"/>
        </a:xfrm>
      </p:grpSpPr>
      <p:sp>
        <p:nvSpPr>
          <p:cNvPr id="3" name="Rubrik 2">
            <a:extLst>
              <a:ext uri="{FF2B5EF4-FFF2-40B4-BE49-F238E27FC236}">
                <a16:creationId xmlns:a16="http://schemas.microsoft.com/office/drawing/2014/main" id="{6604A5F9-F273-1B17-8664-80C19EF6EA2B}"/>
              </a:ext>
            </a:extLst>
          </p:cNvPr>
          <p:cNvSpPr>
            <a:spLocks noGrp="1"/>
          </p:cNvSpPr>
          <p:nvPr>
            <p:ph type="title"/>
          </p:nvPr>
        </p:nvSpPr>
        <p:spPr>
          <a:xfrm>
            <a:off x="766592" y="848103"/>
            <a:ext cx="10130396" cy="614938"/>
          </a:xfrm>
        </p:spPr>
        <p:txBody>
          <a:bodyPr/>
          <a:lstStyle/>
          <a:p>
            <a:r>
              <a:rPr lang="sv-SE" dirty="0"/>
              <a:t>Användning av sociala medier</a:t>
            </a:r>
          </a:p>
        </p:txBody>
      </p:sp>
      <p:sp>
        <p:nvSpPr>
          <p:cNvPr id="4" name="Platshållare för text 3">
            <a:extLst>
              <a:ext uri="{FF2B5EF4-FFF2-40B4-BE49-F238E27FC236}">
                <a16:creationId xmlns:a16="http://schemas.microsoft.com/office/drawing/2014/main" id="{64E2631D-8ED2-938C-977A-A34E8FB0CAE1}"/>
              </a:ext>
            </a:extLst>
          </p:cNvPr>
          <p:cNvSpPr>
            <a:spLocks noGrp="1"/>
          </p:cNvSpPr>
          <p:nvPr>
            <p:ph type="body" sz="quarter" idx="18"/>
          </p:nvPr>
        </p:nvSpPr>
        <p:spPr>
          <a:xfrm>
            <a:off x="205741" y="6581775"/>
            <a:ext cx="11986259" cy="276225"/>
          </a:xfrm>
        </p:spPr>
        <p:txBody>
          <a:bodyPr>
            <a:normAutofit/>
          </a:bodyPr>
          <a:lstStyle/>
          <a:p>
            <a:r>
              <a:rPr lang="sv-SE" dirty="0"/>
              <a:t>Källa: Svenskarna och internet 2025. Tabellen avser andel som använt olika sociala medier de senaste 12 månaderna.</a:t>
            </a:r>
          </a:p>
        </p:txBody>
      </p:sp>
      <p:sp>
        <p:nvSpPr>
          <p:cNvPr id="5" name="Platshållare för text 4">
            <a:extLst>
              <a:ext uri="{FF2B5EF4-FFF2-40B4-BE49-F238E27FC236}">
                <a16:creationId xmlns:a16="http://schemas.microsoft.com/office/drawing/2014/main" id="{B6E0DC15-ED10-BE33-4839-3038F6496D25}"/>
              </a:ext>
            </a:extLst>
          </p:cNvPr>
          <p:cNvSpPr>
            <a:spLocks noGrp="1"/>
          </p:cNvSpPr>
          <p:nvPr>
            <p:ph type="body" sz="quarter" idx="12"/>
          </p:nvPr>
        </p:nvSpPr>
        <p:spPr>
          <a:xfrm>
            <a:off x="766591" y="1493519"/>
            <a:ext cx="10264081" cy="1143000"/>
          </a:xfrm>
        </p:spPr>
        <p:txBody>
          <a:bodyPr/>
          <a:lstStyle/>
          <a:p>
            <a:pPr marL="285750" indent="-285750">
              <a:buFont typeface="Systemtypsnitt normalt"/>
              <a:buChar char="→"/>
            </a:pPr>
            <a:r>
              <a:rPr lang="sv-SE" dirty="0"/>
              <a:t>90- och 00-talister använder i stor utsträckning de flesta mediekanaler mer än totalen. </a:t>
            </a:r>
          </a:p>
          <a:p>
            <a:pPr marL="285750" indent="-285750">
              <a:buFont typeface="Systemtypsnitt normalt"/>
              <a:buChar char="→"/>
            </a:pPr>
            <a:r>
              <a:rPr lang="sv-SE" dirty="0"/>
              <a:t>YouTube är det medium som används både mest och bredast över de tre olika åldersgrupperna. </a:t>
            </a:r>
          </a:p>
          <a:p>
            <a:pPr marL="285750" indent="-285750">
              <a:buFont typeface="Systemtypsnitt normalt"/>
              <a:buChar char="→"/>
            </a:pPr>
            <a:r>
              <a:rPr lang="sv-SE" dirty="0"/>
              <a:t>Skillnader i användandet mellan åldersgrupperna syns särskilt gällande Facebook, </a:t>
            </a:r>
            <a:r>
              <a:rPr lang="sv-SE" dirty="0" err="1"/>
              <a:t>Roblox</a:t>
            </a:r>
            <a:r>
              <a:rPr lang="sv-SE" dirty="0"/>
              <a:t> och </a:t>
            </a:r>
            <a:r>
              <a:rPr lang="sv-SE" dirty="0" err="1"/>
              <a:t>TikTok</a:t>
            </a:r>
            <a:r>
              <a:rPr lang="sv-SE" dirty="0"/>
              <a:t>. </a:t>
            </a:r>
          </a:p>
        </p:txBody>
      </p:sp>
      <p:graphicFrame>
        <p:nvGraphicFramePr>
          <p:cNvPr id="7" name="Tabell 6">
            <a:extLst>
              <a:ext uri="{FF2B5EF4-FFF2-40B4-BE49-F238E27FC236}">
                <a16:creationId xmlns:a16="http://schemas.microsoft.com/office/drawing/2014/main" id="{59773742-DB8C-067C-48A0-AA023A5A4FCB}"/>
              </a:ext>
            </a:extLst>
          </p:cNvPr>
          <p:cNvGraphicFramePr>
            <a:graphicFrameLocks noGrp="1"/>
          </p:cNvGraphicFramePr>
          <p:nvPr>
            <p:extLst>
              <p:ext uri="{D42A27DB-BD31-4B8C-83A1-F6EECF244321}">
                <p14:modId xmlns:p14="http://schemas.microsoft.com/office/powerpoint/2010/main" val="3708426922"/>
              </p:ext>
            </p:extLst>
          </p:nvPr>
        </p:nvGraphicFramePr>
        <p:xfrm>
          <a:off x="838203" y="2616924"/>
          <a:ext cx="10192467" cy="3095932"/>
        </p:xfrm>
        <a:graphic>
          <a:graphicData uri="http://schemas.openxmlformats.org/drawingml/2006/table">
            <a:tbl>
              <a:tblPr>
                <a:tableStyleId>{5C22544A-7EE6-4342-B048-85BDC9FD1C3A}</a:tableStyleId>
              </a:tblPr>
              <a:tblGrid>
                <a:gridCol w="672963">
                  <a:extLst>
                    <a:ext uri="{9D8B030D-6E8A-4147-A177-3AD203B41FA5}">
                      <a16:colId xmlns:a16="http://schemas.microsoft.com/office/drawing/2014/main" val="2460531797"/>
                    </a:ext>
                  </a:extLst>
                </a:gridCol>
                <a:gridCol w="594969">
                  <a:extLst>
                    <a:ext uri="{9D8B030D-6E8A-4147-A177-3AD203B41FA5}">
                      <a16:colId xmlns:a16="http://schemas.microsoft.com/office/drawing/2014/main" val="1172487179"/>
                    </a:ext>
                  </a:extLst>
                </a:gridCol>
                <a:gridCol w="594969">
                  <a:extLst>
                    <a:ext uri="{9D8B030D-6E8A-4147-A177-3AD203B41FA5}">
                      <a16:colId xmlns:a16="http://schemas.microsoft.com/office/drawing/2014/main" val="250166744"/>
                    </a:ext>
                  </a:extLst>
                </a:gridCol>
                <a:gridCol w="594969">
                  <a:extLst>
                    <a:ext uri="{9D8B030D-6E8A-4147-A177-3AD203B41FA5}">
                      <a16:colId xmlns:a16="http://schemas.microsoft.com/office/drawing/2014/main" val="1393814332"/>
                    </a:ext>
                  </a:extLst>
                </a:gridCol>
                <a:gridCol w="594969">
                  <a:extLst>
                    <a:ext uri="{9D8B030D-6E8A-4147-A177-3AD203B41FA5}">
                      <a16:colId xmlns:a16="http://schemas.microsoft.com/office/drawing/2014/main" val="1903445025"/>
                    </a:ext>
                  </a:extLst>
                </a:gridCol>
                <a:gridCol w="594969">
                  <a:extLst>
                    <a:ext uri="{9D8B030D-6E8A-4147-A177-3AD203B41FA5}">
                      <a16:colId xmlns:a16="http://schemas.microsoft.com/office/drawing/2014/main" val="3224963088"/>
                    </a:ext>
                  </a:extLst>
                </a:gridCol>
                <a:gridCol w="594969">
                  <a:extLst>
                    <a:ext uri="{9D8B030D-6E8A-4147-A177-3AD203B41FA5}">
                      <a16:colId xmlns:a16="http://schemas.microsoft.com/office/drawing/2014/main" val="464855771"/>
                    </a:ext>
                  </a:extLst>
                </a:gridCol>
                <a:gridCol w="594969">
                  <a:extLst>
                    <a:ext uri="{9D8B030D-6E8A-4147-A177-3AD203B41FA5}">
                      <a16:colId xmlns:a16="http://schemas.microsoft.com/office/drawing/2014/main" val="1562836887"/>
                    </a:ext>
                  </a:extLst>
                </a:gridCol>
                <a:gridCol w="594969">
                  <a:extLst>
                    <a:ext uri="{9D8B030D-6E8A-4147-A177-3AD203B41FA5}">
                      <a16:colId xmlns:a16="http://schemas.microsoft.com/office/drawing/2014/main" val="3615832637"/>
                    </a:ext>
                  </a:extLst>
                </a:gridCol>
                <a:gridCol w="594969">
                  <a:extLst>
                    <a:ext uri="{9D8B030D-6E8A-4147-A177-3AD203B41FA5}">
                      <a16:colId xmlns:a16="http://schemas.microsoft.com/office/drawing/2014/main" val="2352210321"/>
                    </a:ext>
                  </a:extLst>
                </a:gridCol>
                <a:gridCol w="594969">
                  <a:extLst>
                    <a:ext uri="{9D8B030D-6E8A-4147-A177-3AD203B41FA5}">
                      <a16:colId xmlns:a16="http://schemas.microsoft.com/office/drawing/2014/main" val="674282976"/>
                    </a:ext>
                  </a:extLst>
                </a:gridCol>
                <a:gridCol w="594969">
                  <a:extLst>
                    <a:ext uri="{9D8B030D-6E8A-4147-A177-3AD203B41FA5}">
                      <a16:colId xmlns:a16="http://schemas.microsoft.com/office/drawing/2014/main" val="3827933125"/>
                    </a:ext>
                  </a:extLst>
                </a:gridCol>
                <a:gridCol w="594969">
                  <a:extLst>
                    <a:ext uri="{9D8B030D-6E8A-4147-A177-3AD203B41FA5}">
                      <a16:colId xmlns:a16="http://schemas.microsoft.com/office/drawing/2014/main" val="1582657650"/>
                    </a:ext>
                  </a:extLst>
                </a:gridCol>
                <a:gridCol w="594969">
                  <a:extLst>
                    <a:ext uri="{9D8B030D-6E8A-4147-A177-3AD203B41FA5}">
                      <a16:colId xmlns:a16="http://schemas.microsoft.com/office/drawing/2014/main" val="2449393751"/>
                    </a:ext>
                  </a:extLst>
                </a:gridCol>
                <a:gridCol w="594969">
                  <a:extLst>
                    <a:ext uri="{9D8B030D-6E8A-4147-A177-3AD203B41FA5}">
                      <a16:colId xmlns:a16="http://schemas.microsoft.com/office/drawing/2014/main" val="181469852"/>
                    </a:ext>
                  </a:extLst>
                </a:gridCol>
                <a:gridCol w="594969">
                  <a:extLst>
                    <a:ext uri="{9D8B030D-6E8A-4147-A177-3AD203B41FA5}">
                      <a16:colId xmlns:a16="http://schemas.microsoft.com/office/drawing/2014/main" val="313419536"/>
                    </a:ext>
                  </a:extLst>
                </a:gridCol>
                <a:gridCol w="594969">
                  <a:extLst>
                    <a:ext uri="{9D8B030D-6E8A-4147-A177-3AD203B41FA5}">
                      <a16:colId xmlns:a16="http://schemas.microsoft.com/office/drawing/2014/main" val="3313352463"/>
                    </a:ext>
                  </a:extLst>
                </a:gridCol>
              </a:tblGrid>
              <a:tr h="932851">
                <a:tc>
                  <a:txBody>
                    <a:bodyPr/>
                    <a:lstStyle/>
                    <a:p>
                      <a:pPr algn="l" fontAlgn="b">
                        <a:buNone/>
                      </a:pPr>
                      <a:endParaRPr lang="sv-SE" sz="1200" b="0" i="0" u="none" strike="noStrike" dirty="0">
                        <a:solidFill>
                          <a:srgbClr val="000000"/>
                        </a:solidFill>
                        <a:effectLst/>
                        <a:latin typeface="+mn-lt"/>
                      </a:endParaRPr>
                    </a:p>
                  </a:txBody>
                  <a:tcPr marL="137160" marR="137160" marT="0" marB="13716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buNone/>
                      </a:pPr>
                      <a:r>
                        <a:rPr lang="sv-SE" sz="1200" u="none" strike="noStrike" dirty="0">
                          <a:solidFill>
                            <a:schemeClr val="tx2"/>
                          </a:solidFill>
                          <a:effectLst/>
                          <a:latin typeface="+mn-lt"/>
                        </a:rPr>
                        <a:t>YouTube</a:t>
                      </a:r>
                      <a:endParaRPr lang="sv-SE" sz="1200" b="0" i="0" u="none" strike="noStrike" dirty="0">
                        <a:solidFill>
                          <a:schemeClr val="tx2"/>
                        </a:solidFill>
                        <a:effectLst/>
                        <a:latin typeface="+mn-lt"/>
                      </a:endParaRPr>
                    </a:p>
                  </a:txBody>
                  <a:tcPr marL="137160" marR="137160" marT="0" marB="137160" vert="vert270" anchor="ctr">
                    <a:lnL w="12700" cmpd="sng">
                      <a:noFill/>
                    </a:lnL>
                    <a:lnR w="12700" cmpd="sng">
                      <a:noFill/>
                    </a:lnR>
                    <a:lnT w="12700" cmpd="sng">
                      <a:noFill/>
                    </a:lnT>
                    <a:lnB w="12700" cap="flat" cmpd="sng" algn="ctr">
                      <a:solidFill>
                        <a:srgbClr val="F4F6F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buNone/>
                      </a:pPr>
                      <a:r>
                        <a:rPr lang="sv-SE" sz="1200" u="none" strike="noStrike" dirty="0">
                          <a:solidFill>
                            <a:schemeClr val="tx2"/>
                          </a:solidFill>
                          <a:effectLst/>
                          <a:latin typeface="+mn-lt"/>
                        </a:rPr>
                        <a:t>Facebook</a:t>
                      </a:r>
                      <a:endParaRPr lang="sv-SE" sz="1200" b="0" i="0" u="none" strike="noStrike" dirty="0">
                        <a:solidFill>
                          <a:schemeClr val="tx2"/>
                        </a:solidFill>
                        <a:effectLst/>
                        <a:latin typeface="+mn-lt"/>
                      </a:endParaRPr>
                    </a:p>
                  </a:txBody>
                  <a:tcPr marL="137160" marR="137160" marT="0" marB="137160" vert="vert270" anchor="ctr">
                    <a:lnL w="12700" cmpd="sng">
                      <a:noFill/>
                    </a:lnL>
                    <a:lnR w="12700" cmpd="sng">
                      <a:noFill/>
                    </a:lnR>
                    <a:lnT w="12700" cmpd="sng">
                      <a:noFill/>
                    </a:lnT>
                    <a:lnB w="12700" cap="flat" cmpd="sng" algn="ctr">
                      <a:solidFill>
                        <a:srgbClr val="F4F6F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buNone/>
                      </a:pPr>
                      <a:r>
                        <a:rPr lang="sv-SE" sz="1200" u="none" strike="noStrike" dirty="0" err="1">
                          <a:solidFill>
                            <a:schemeClr val="tx2"/>
                          </a:solidFill>
                          <a:effectLst/>
                          <a:latin typeface="+mn-lt"/>
                        </a:rPr>
                        <a:t>Instagram</a:t>
                      </a:r>
                      <a:endParaRPr lang="sv-SE" sz="1200" b="0" i="0" u="none" strike="noStrike" dirty="0">
                        <a:solidFill>
                          <a:schemeClr val="tx2"/>
                        </a:solidFill>
                        <a:effectLst/>
                        <a:latin typeface="+mn-lt"/>
                      </a:endParaRPr>
                    </a:p>
                  </a:txBody>
                  <a:tcPr marL="137160" marR="137160" marT="0" marB="137160" vert="vert270" anchor="ctr">
                    <a:lnL w="12700" cmpd="sng">
                      <a:noFill/>
                    </a:lnL>
                    <a:lnR w="12700" cmpd="sng">
                      <a:noFill/>
                    </a:lnR>
                    <a:lnT w="12700" cmpd="sng">
                      <a:noFill/>
                    </a:lnT>
                    <a:lnB w="12700" cap="flat" cmpd="sng" algn="ctr">
                      <a:solidFill>
                        <a:srgbClr val="F4F6F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buNone/>
                      </a:pPr>
                      <a:r>
                        <a:rPr lang="sv-SE" sz="1200" u="none" strike="noStrike" dirty="0" err="1">
                          <a:solidFill>
                            <a:schemeClr val="tx2"/>
                          </a:solidFill>
                          <a:effectLst/>
                          <a:latin typeface="+mn-lt"/>
                        </a:rPr>
                        <a:t>Snapchat</a:t>
                      </a:r>
                      <a:endParaRPr lang="sv-SE" sz="1200" b="0" i="0" u="none" strike="noStrike" dirty="0">
                        <a:solidFill>
                          <a:schemeClr val="tx2"/>
                        </a:solidFill>
                        <a:effectLst/>
                        <a:latin typeface="+mn-lt"/>
                      </a:endParaRPr>
                    </a:p>
                  </a:txBody>
                  <a:tcPr marL="137160" marR="137160" marT="0" marB="137160" vert="vert270" anchor="ctr">
                    <a:lnL w="12700" cmpd="sng">
                      <a:noFill/>
                    </a:lnL>
                    <a:lnR w="12700" cmpd="sng">
                      <a:noFill/>
                    </a:lnR>
                    <a:lnT w="12700" cmpd="sng">
                      <a:noFill/>
                    </a:lnT>
                    <a:lnB w="12700" cap="flat" cmpd="sng" algn="ctr">
                      <a:solidFill>
                        <a:srgbClr val="F4F6F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buNone/>
                      </a:pPr>
                      <a:r>
                        <a:rPr lang="sv-SE" sz="1200" u="none" strike="noStrike" dirty="0">
                          <a:solidFill>
                            <a:schemeClr val="tx2"/>
                          </a:solidFill>
                          <a:effectLst/>
                          <a:latin typeface="+mn-lt"/>
                        </a:rPr>
                        <a:t>LinkedIn</a:t>
                      </a:r>
                      <a:endParaRPr lang="sv-SE" sz="1200" b="0" i="0" u="none" strike="noStrike" dirty="0">
                        <a:solidFill>
                          <a:schemeClr val="tx2"/>
                        </a:solidFill>
                        <a:effectLst/>
                        <a:latin typeface="+mn-lt"/>
                      </a:endParaRPr>
                    </a:p>
                  </a:txBody>
                  <a:tcPr marL="137160" marR="137160" marT="0" marB="137160" vert="vert270" anchor="ctr">
                    <a:lnL w="12700" cmpd="sng">
                      <a:noFill/>
                    </a:lnL>
                    <a:lnR w="12700" cmpd="sng">
                      <a:noFill/>
                    </a:lnR>
                    <a:lnT w="12700" cmpd="sng">
                      <a:noFill/>
                    </a:lnT>
                    <a:lnB w="12700" cap="flat" cmpd="sng" algn="ctr">
                      <a:solidFill>
                        <a:srgbClr val="F4F6F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buNone/>
                      </a:pPr>
                      <a:r>
                        <a:rPr lang="sv-SE" sz="1200" u="none" strike="noStrike" dirty="0">
                          <a:solidFill>
                            <a:schemeClr val="tx2"/>
                          </a:solidFill>
                          <a:effectLst/>
                          <a:latin typeface="+mn-lt"/>
                        </a:rPr>
                        <a:t>Flashback</a:t>
                      </a:r>
                      <a:endParaRPr lang="sv-SE" sz="1200" b="0" i="0" u="none" strike="noStrike" dirty="0">
                        <a:solidFill>
                          <a:schemeClr val="tx2"/>
                        </a:solidFill>
                        <a:effectLst/>
                        <a:latin typeface="+mn-lt"/>
                      </a:endParaRPr>
                    </a:p>
                  </a:txBody>
                  <a:tcPr marL="137160" marR="137160" marT="0" marB="137160" vert="vert270" anchor="ctr">
                    <a:lnL w="12700" cmpd="sng">
                      <a:noFill/>
                    </a:lnL>
                    <a:lnR w="12700" cmpd="sng">
                      <a:noFill/>
                    </a:lnR>
                    <a:lnT w="12700" cmpd="sng">
                      <a:noFill/>
                    </a:lnT>
                    <a:lnB w="12700" cap="flat" cmpd="sng" algn="ctr">
                      <a:solidFill>
                        <a:srgbClr val="F4F6F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buNone/>
                      </a:pPr>
                      <a:r>
                        <a:rPr lang="sv-SE" sz="1200" u="none" strike="noStrike" dirty="0" err="1">
                          <a:solidFill>
                            <a:schemeClr val="tx2"/>
                          </a:solidFill>
                          <a:effectLst/>
                          <a:latin typeface="+mn-lt"/>
                        </a:rPr>
                        <a:t>Tiktok</a:t>
                      </a:r>
                      <a:endParaRPr lang="sv-SE" sz="1200" b="0" i="0" u="none" strike="noStrike" dirty="0">
                        <a:solidFill>
                          <a:schemeClr val="tx2"/>
                        </a:solidFill>
                        <a:effectLst/>
                        <a:latin typeface="+mn-lt"/>
                      </a:endParaRPr>
                    </a:p>
                  </a:txBody>
                  <a:tcPr marL="137160" marR="137160" marT="0" marB="137160" vert="vert270" anchor="ctr">
                    <a:lnL w="12700" cmpd="sng">
                      <a:noFill/>
                    </a:lnL>
                    <a:lnR w="12700" cmpd="sng">
                      <a:noFill/>
                    </a:lnR>
                    <a:lnT w="12700" cmpd="sng">
                      <a:noFill/>
                    </a:lnT>
                    <a:lnB w="12700" cap="flat" cmpd="sng" algn="ctr">
                      <a:solidFill>
                        <a:srgbClr val="F4F6F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buNone/>
                      </a:pPr>
                      <a:r>
                        <a:rPr lang="sv-SE" sz="1200" u="none" strike="noStrike" dirty="0" err="1">
                          <a:solidFill>
                            <a:schemeClr val="tx2"/>
                          </a:solidFill>
                          <a:effectLst/>
                          <a:latin typeface="+mn-lt"/>
                        </a:rPr>
                        <a:t>Pinterest</a:t>
                      </a:r>
                      <a:endParaRPr lang="sv-SE" sz="1200" b="0" i="0" u="none" strike="noStrike" dirty="0">
                        <a:solidFill>
                          <a:schemeClr val="tx2"/>
                        </a:solidFill>
                        <a:effectLst/>
                        <a:latin typeface="+mn-lt"/>
                      </a:endParaRPr>
                    </a:p>
                  </a:txBody>
                  <a:tcPr marL="137160" marR="137160" marT="0" marB="137160" vert="vert270" anchor="ctr">
                    <a:lnL w="12700" cmpd="sng">
                      <a:noFill/>
                    </a:lnL>
                    <a:lnR w="12700" cmpd="sng">
                      <a:noFill/>
                    </a:lnR>
                    <a:lnT w="12700" cmpd="sng">
                      <a:noFill/>
                    </a:lnT>
                    <a:lnB w="12700" cap="flat" cmpd="sng" algn="ctr">
                      <a:solidFill>
                        <a:srgbClr val="F4F6F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buNone/>
                      </a:pPr>
                      <a:r>
                        <a:rPr lang="sv-SE" sz="1200" u="none" strike="noStrike" dirty="0">
                          <a:solidFill>
                            <a:schemeClr val="tx2"/>
                          </a:solidFill>
                          <a:effectLst/>
                          <a:latin typeface="+mn-lt"/>
                        </a:rPr>
                        <a:t>X/Twitter</a:t>
                      </a:r>
                      <a:endParaRPr lang="sv-SE" sz="1200" b="0" i="0" u="none" strike="noStrike" dirty="0">
                        <a:solidFill>
                          <a:schemeClr val="tx2"/>
                        </a:solidFill>
                        <a:effectLst/>
                        <a:latin typeface="+mn-lt"/>
                      </a:endParaRPr>
                    </a:p>
                  </a:txBody>
                  <a:tcPr marL="137160" marR="137160" marT="0" marB="137160" vert="vert270" anchor="ctr">
                    <a:lnL w="12700" cmpd="sng">
                      <a:noFill/>
                    </a:lnL>
                    <a:lnR w="12700" cmpd="sng">
                      <a:noFill/>
                    </a:lnR>
                    <a:lnT w="12700" cmpd="sng">
                      <a:noFill/>
                    </a:lnT>
                    <a:lnB w="12700" cap="flat" cmpd="sng" algn="ctr">
                      <a:solidFill>
                        <a:srgbClr val="F4F6F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buNone/>
                      </a:pPr>
                      <a:r>
                        <a:rPr lang="sv-SE" sz="1200" u="none" strike="noStrike" dirty="0">
                          <a:solidFill>
                            <a:schemeClr val="tx2"/>
                          </a:solidFill>
                          <a:effectLst/>
                          <a:latin typeface="+mn-lt"/>
                        </a:rPr>
                        <a:t>Discord</a:t>
                      </a:r>
                      <a:endParaRPr lang="sv-SE" sz="1200" b="0" i="0" u="none" strike="noStrike" dirty="0">
                        <a:solidFill>
                          <a:schemeClr val="tx2"/>
                        </a:solidFill>
                        <a:effectLst/>
                        <a:latin typeface="+mn-lt"/>
                      </a:endParaRPr>
                    </a:p>
                  </a:txBody>
                  <a:tcPr marL="137160" marR="137160" marT="0" marB="137160" vert="vert270" anchor="ctr">
                    <a:lnL w="12700" cmpd="sng">
                      <a:noFill/>
                    </a:lnL>
                    <a:lnR w="12700" cmpd="sng">
                      <a:noFill/>
                    </a:lnR>
                    <a:lnT w="12700" cmpd="sng">
                      <a:noFill/>
                    </a:lnT>
                    <a:lnB w="12700" cap="flat" cmpd="sng" algn="ctr">
                      <a:solidFill>
                        <a:srgbClr val="F4F6F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buNone/>
                      </a:pPr>
                      <a:r>
                        <a:rPr lang="sv-SE" sz="1200" u="none" strike="noStrike" dirty="0" err="1">
                          <a:solidFill>
                            <a:schemeClr val="tx2"/>
                          </a:solidFill>
                          <a:effectLst/>
                          <a:latin typeface="+mn-lt"/>
                        </a:rPr>
                        <a:t>Reddit</a:t>
                      </a:r>
                      <a:endParaRPr lang="sv-SE" sz="1200" b="0" i="0" u="none" strike="noStrike" dirty="0">
                        <a:solidFill>
                          <a:schemeClr val="tx2"/>
                        </a:solidFill>
                        <a:effectLst/>
                        <a:latin typeface="+mn-lt"/>
                      </a:endParaRPr>
                    </a:p>
                  </a:txBody>
                  <a:tcPr marL="137160" marR="137160" marT="0" marB="137160" vert="vert270" anchor="ctr">
                    <a:lnL w="12700" cmpd="sng">
                      <a:noFill/>
                    </a:lnL>
                    <a:lnR w="12700" cmpd="sng">
                      <a:noFill/>
                    </a:lnR>
                    <a:lnT w="12700" cmpd="sng">
                      <a:noFill/>
                    </a:lnT>
                    <a:lnB w="12700" cap="flat" cmpd="sng" algn="ctr">
                      <a:solidFill>
                        <a:srgbClr val="F4F6F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buNone/>
                      </a:pPr>
                      <a:r>
                        <a:rPr lang="sv-SE" sz="1200" u="none" strike="noStrike" dirty="0" err="1">
                          <a:solidFill>
                            <a:schemeClr val="tx2"/>
                          </a:solidFill>
                          <a:effectLst/>
                          <a:latin typeface="+mn-lt"/>
                        </a:rPr>
                        <a:t>Roblox</a:t>
                      </a:r>
                      <a:endParaRPr lang="sv-SE" sz="1200" b="0" i="0" u="none" strike="noStrike" dirty="0">
                        <a:solidFill>
                          <a:schemeClr val="tx2"/>
                        </a:solidFill>
                        <a:effectLst/>
                        <a:latin typeface="+mn-lt"/>
                      </a:endParaRPr>
                    </a:p>
                  </a:txBody>
                  <a:tcPr marL="137160" marR="137160" marT="0" marB="137160" vert="vert270" anchor="ctr">
                    <a:lnL w="12700" cmpd="sng">
                      <a:noFill/>
                    </a:lnL>
                    <a:lnR w="12700" cmpd="sng">
                      <a:noFill/>
                    </a:lnR>
                    <a:lnT w="12700" cmpd="sng">
                      <a:noFill/>
                    </a:lnT>
                    <a:lnB w="12700" cap="flat" cmpd="sng" algn="ctr">
                      <a:solidFill>
                        <a:srgbClr val="F4F6F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buNone/>
                      </a:pPr>
                      <a:r>
                        <a:rPr lang="sv-SE" sz="1200" u="none" strike="noStrike" dirty="0" err="1">
                          <a:solidFill>
                            <a:schemeClr val="tx2"/>
                          </a:solidFill>
                          <a:effectLst/>
                          <a:latin typeface="+mn-lt"/>
                        </a:rPr>
                        <a:t>Twitch</a:t>
                      </a:r>
                      <a:endParaRPr lang="sv-SE" sz="1200" b="0" i="0" u="none" strike="noStrike" dirty="0">
                        <a:solidFill>
                          <a:schemeClr val="tx2"/>
                        </a:solidFill>
                        <a:effectLst/>
                        <a:latin typeface="+mn-lt"/>
                      </a:endParaRPr>
                    </a:p>
                  </a:txBody>
                  <a:tcPr marL="137160" marR="137160" marT="0" marB="137160" vert="vert270" anchor="ctr">
                    <a:lnL w="12700" cmpd="sng">
                      <a:noFill/>
                    </a:lnL>
                    <a:lnR w="12700" cmpd="sng">
                      <a:noFill/>
                    </a:lnR>
                    <a:lnT w="12700" cmpd="sng">
                      <a:noFill/>
                    </a:lnT>
                    <a:lnB w="12700" cap="flat" cmpd="sng" algn="ctr">
                      <a:solidFill>
                        <a:srgbClr val="F4F6F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buNone/>
                      </a:pPr>
                      <a:r>
                        <a:rPr lang="sv-SE" sz="1200" u="none" strike="noStrike" dirty="0" err="1">
                          <a:solidFill>
                            <a:schemeClr val="tx2"/>
                          </a:solidFill>
                          <a:effectLst/>
                          <a:latin typeface="+mn-lt"/>
                        </a:rPr>
                        <a:t>Threads</a:t>
                      </a:r>
                      <a:endParaRPr lang="sv-SE" sz="1200" b="0" i="0" u="none" strike="noStrike" dirty="0">
                        <a:solidFill>
                          <a:schemeClr val="tx2"/>
                        </a:solidFill>
                        <a:effectLst/>
                        <a:latin typeface="+mn-lt"/>
                      </a:endParaRPr>
                    </a:p>
                  </a:txBody>
                  <a:tcPr marL="137160" marR="137160" marT="0" marB="137160" vert="vert270" anchor="ctr">
                    <a:lnL w="12700" cmpd="sng">
                      <a:noFill/>
                    </a:lnL>
                    <a:lnR w="12700" cmpd="sng">
                      <a:noFill/>
                    </a:lnR>
                    <a:lnT w="12700" cmpd="sng">
                      <a:noFill/>
                    </a:lnT>
                    <a:lnB w="12700" cap="flat" cmpd="sng" algn="ctr">
                      <a:solidFill>
                        <a:srgbClr val="F4F6F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buNone/>
                      </a:pPr>
                      <a:r>
                        <a:rPr lang="sv-SE" sz="1200" u="none" strike="noStrike" dirty="0">
                          <a:solidFill>
                            <a:schemeClr val="tx2"/>
                          </a:solidFill>
                          <a:effectLst/>
                          <a:latin typeface="+mn-lt"/>
                        </a:rPr>
                        <a:t>Be Real</a:t>
                      </a:r>
                      <a:endParaRPr lang="sv-SE" sz="1200" b="0" i="0" u="none" strike="noStrike" dirty="0">
                        <a:solidFill>
                          <a:schemeClr val="tx2"/>
                        </a:solidFill>
                        <a:effectLst/>
                        <a:latin typeface="+mn-lt"/>
                      </a:endParaRPr>
                    </a:p>
                  </a:txBody>
                  <a:tcPr marL="137160" marR="137160" marT="0" marB="137160" vert="vert270" anchor="ctr">
                    <a:lnL w="12700" cmpd="sng">
                      <a:noFill/>
                    </a:lnL>
                    <a:lnR w="12700" cmpd="sng">
                      <a:noFill/>
                    </a:lnR>
                    <a:lnT w="12700" cmpd="sng">
                      <a:noFill/>
                    </a:lnT>
                    <a:lnB w="12700" cap="flat" cmpd="sng" algn="ctr">
                      <a:solidFill>
                        <a:srgbClr val="F4F6F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buNone/>
                      </a:pPr>
                      <a:r>
                        <a:rPr lang="sv-SE" sz="1200" u="none" strike="noStrike" dirty="0" err="1">
                          <a:solidFill>
                            <a:schemeClr val="tx2"/>
                          </a:solidFill>
                          <a:effectLst/>
                          <a:latin typeface="+mn-lt"/>
                        </a:rPr>
                        <a:t>Bluesky</a:t>
                      </a:r>
                      <a:endParaRPr lang="sv-SE" sz="1200" b="0" i="0" u="none" strike="noStrike" dirty="0">
                        <a:solidFill>
                          <a:schemeClr val="tx2"/>
                        </a:solidFill>
                        <a:effectLst/>
                        <a:latin typeface="+mn-lt"/>
                      </a:endParaRPr>
                    </a:p>
                  </a:txBody>
                  <a:tcPr marL="137160" marR="137160" marT="0" marB="137160" vert="vert270" anchor="ctr">
                    <a:lnL w="12700" cmpd="sng">
                      <a:noFill/>
                    </a:lnL>
                    <a:lnR w="12700" cmpd="sng">
                      <a:noFill/>
                    </a:lnR>
                    <a:lnT w="12700" cmpd="sng">
                      <a:noFill/>
                    </a:lnT>
                    <a:lnB w="12700" cap="flat" cmpd="sng" algn="ctr">
                      <a:solidFill>
                        <a:srgbClr val="F4F6F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42566277"/>
                  </a:ext>
                </a:extLst>
              </a:tr>
              <a:tr h="721027">
                <a:tc>
                  <a:txBody>
                    <a:bodyPr/>
                    <a:lstStyle/>
                    <a:p>
                      <a:pPr algn="r" fontAlgn="b">
                        <a:buNone/>
                      </a:pPr>
                      <a:r>
                        <a:rPr lang="sv-SE" sz="1200" u="none" strike="noStrike" dirty="0">
                          <a:solidFill>
                            <a:schemeClr val="tx2"/>
                          </a:solidFill>
                          <a:effectLst/>
                          <a:latin typeface="+mn-lt"/>
                        </a:rPr>
                        <a:t>90-talist</a:t>
                      </a:r>
                      <a:endParaRPr lang="sv-SE" sz="1200" b="0" i="0" u="none" strike="noStrike" dirty="0">
                        <a:solidFill>
                          <a:schemeClr val="tx2"/>
                        </a:solidFill>
                        <a:effectLst/>
                        <a:latin typeface="+mn-lt"/>
                      </a:endParaRPr>
                    </a:p>
                  </a:txBody>
                  <a:tcPr marL="0" marR="127440" anchor="ctr">
                    <a:lnL w="12700" cmpd="sng">
                      <a:noFill/>
                    </a:lnL>
                    <a:lnR w="12700" cap="flat" cmpd="sng" algn="ctr">
                      <a:solidFill>
                        <a:srgbClr val="F4F6F6"/>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buNone/>
                      </a:pPr>
                      <a:r>
                        <a:rPr lang="sv-SE" sz="1200" u="none" strike="noStrike" dirty="0">
                          <a:solidFill>
                            <a:schemeClr val="tx2"/>
                          </a:solidFill>
                          <a:effectLst/>
                          <a:latin typeface="+mn-lt"/>
                        </a:rPr>
                        <a:t>93%</a:t>
                      </a:r>
                      <a:endParaRPr lang="sv-SE" sz="1200" b="0" i="0" u="none" strike="noStrike" dirty="0">
                        <a:solidFill>
                          <a:schemeClr val="tx2"/>
                        </a:solidFill>
                        <a:effectLst/>
                        <a:latin typeface="+mn-lt"/>
                      </a:endParaRPr>
                    </a:p>
                  </a:txBody>
                  <a:tcPr anchor="ctr">
                    <a:lnL w="12700" cap="flat" cmpd="sng" algn="ctr">
                      <a:solidFill>
                        <a:srgbClr val="F4F6F6"/>
                      </a:solidFill>
                      <a:prstDash val="solid"/>
                      <a:round/>
                      <a:headEnd type="none" w="med" len="med"/>
                      <a:tailEnd type="none" w="med" len="med"/>
                    </a:lnL>
                    <a:lnR w="12700" cap="flat" cmpd="sng" algn="ctr">
                      <a:solidFill>
                        <a:srgbClr val="F4F6F6"/>
                      </a:solidFill>
                      <a:prstDash val="solid"/>
                      <a:round/>
                      <a:headEnd type="none" w="med" len="med"/>
                      <a:tailEnd type="none" w="med" len="med"/>
                    </a:lnR>
                    <a:lnT w="12700" cap="flat" cmpd="sng" algn="ctr">
                      <a:solidFill>
                        <a:srgbClr val="F4F6F6"/>
                      </a:solidFill>
                      <a:prstDash val="solid"/>
                      <a:round/>
                      <a:headEnd type="none" w="med" len="med"/>
                      <a:tailEnd type="none" w="med" len="med"/>
                    </a:lnT>
                    <a:lnB w="12700" cap="flat" cmpd="sng" algn="ctr">
                      <a:solidFill>
                        <a:srgbClr val="F4F6F6"/>
                      </a:solidFill>
                      <a:prstDash val="solid"/>
                      <a:round/>
                      <a:headEnd type="none" w="med" len="med"/>
                      <a:tailEnd type="none" w="med" len="med"/>
                    </a:lnB>
                    <a:solidFill>
                      <a:schemeClr val="accent4">
                        <a:lumMod val="20000"/>
                        <a:lumOff val="80000"/>
                      </a:schemeClr>
                    </a:solidFill>
                  </a:tcPr>
                </a:tc>
                <a:tc>
                  <a:txBody>
                    <a:bodyPr/>
                    <a:lstStyle/>
                    <a:p>
                      <a:pPr algn="ctr" fontAlgn="b">
                        <a:buNone/>
                      </a:pPr>
                      <a:r>
                        <a:rPr lang="sv-SE" sz="1200" u="none" strike="noStrike" dirty="0">
                          <a:solidFill>
                            <a:schemeClr val="tx2"/>
                          </a:solidFill>
                          <a:effectLst/>
                          <a:latin typeface="+mn-lt"/>
                        </a:rPr>
                        <a:t>82%</a:t>
                      </a:r>
                      <a:endParaRPr lang="sv-SE" sz="1200" b="0" i="0" u="none" strike="noStrike" dirty="0">
                        <a:solidFill>
                          <a:schemeClr val="tx2"/>
                        </a:solidFill>
                        <a:effectLst/>
                        <a:latin typeface="+mn-lt"/>
                      </a:endParaRPr>
                    </a:p>
                  </a:txBody>
                  <a:tcPr anchor="ctr">
                    <a:lnL w="12700" cap="flat" cmpd="sng" algn="ctr">
                      <a:solidFill>
                        <a:srgbClr val="F4F6F6"/>
                      </a:solidFill>
                      <a:prstDash val="solid"/>
                      <a:round/>
                      <a:headEnd type="none" w="med" len="med"/>
                      <a:tailEnd type="none" w="med" len="med"/>
                    </a:lnL>
                    <a:lnR w="12700" cap="flat" cmpd="sng" algn="ctr">
                      <a:solidFill>
                        <a:srgbClr val="F4F6F6"/>
                      </a:solidFill>
                      <a:prstDash val="solid"/>
                      <a:round/>
                      <a:headEnd type="none" w="med" len="med"/>
                      <a:tailEnd type="none" w="med" len="med"/>
                    </a:lnR>
                    <a:lnT w="12700" cap="flat" cmpd="sng" algn="ctr">
                      <a:solidFill>
                        <a:srgbClr val="F4F6F6"/>
                      </a:solidFill>
                      <a:prstDash val="solid"/>
                      <a:round/>
                      <a:headEnd type="none" w="med" len="med"/>
                      <a:tailEnd type="none" w="med" len="med"/>
                    </a:lnT>
                    <a:lnB w="12700" cap="flat" cmpd="sng" algn="ctr">
                      <a:solidFill>
                        <a:srgbClr val="F4F6F6"/>
                      </a:solidFill>
                      <a:prstDash val="solid"/>
                      <a:round/>
                      <a:headEnd type="none" w="med" len="med"/>
                      <a:tailEnd type="none" w="med" len="med"/>
                    </a:lnB>
                    <a:solidFill>
                      <a:schemeClr val="accent4">
                        <a:lumMod val="20000"/>
                        <a:lumOff val="80000"/>
                      </a:schemeClr>
                    </a:solidFill>
                  </a:tcPr>
                </a:tc>
                <a:tc>
                  <a:txBody>
                    <a:bodyPr/>
                    <a:lstStyle/>
                    <a:p>
                      <a:pPr algn="ctr" fontAlgn="b">
                        <a:buNone/>
                      </a:pPr>
                      <a:r>
                        <a:rPr lang="sv-SE" sz="1200" u="none" strike="noStrike" dirty="0">
                          <a:solidFill>
                            <a:schemeClr val="tx2"/>
                          </a:solidFill>
                          <a:effectLst/>
                          <a:latin typeface="+mn-lt"/>
                        </a:rPr>
                        <a:t>82%</a:t>
                      </a:r>
                      <a:endParaRPr lang="sv-SE" sz="1200" b="0" i="0" u="none" strike="noStrike" dirty="0">
                        <a:solidFill>
                          <a:schemeClr val="tx2"/>
                        </a:solidFill>
                        <a:effectLst/>
                        <a:latin typeface="+mn-lt"/>
                      </a:endParaRPr>
                    </a:p>
                  </a:txBody>
                  <a:tcPr anchor="ctr">
                    <a:lnL w="12700" cap="flat" cmpd="sng" algn="ctr">
                      <a:solidFill>
                        <a:srgbClr val="F4F6F6"/>
                      </a:solidFill>
                      <a:prstDash val="solid"/>
                      <a:round/>
                      <a:headEnd type="none" w="med" len="med"/>
                      <a:tailEnd type="none" w="med" len="med"/>
                    </a:lnL>
                    <a:lnR w="12700" cap="flat" cmpd="sng" algn="ctr">
                      <a:solidFill>
                        <a:srgbClr val="F4F6F6"/>
                      </a:solidFill>
                      <a:prstDash val="solid"/>
                      <a:round/>
                      <a:headEnd type="none" w="med" len="med"/>
                      <a:tailEnd type="none" w="med" len="med"/>
                    </a:lnR>
                    <a:lnT w="12700" cap="flat" cmpd="sng" algn="ctr">
                      <a:solidFill>
                        <a:srgbClr val="F4F6F6"/>
                      </a:solidFill>
                      <a:prstDash val="solid"/>
                      <a:round/>
                      <a:headEnd type="none" w="med" len="med"/>
                      <a:tailEnd type="none" w="med" len="med"/>
                    </a:lnT>
                    <a:lnB w="12700" cap="flat" cmpd="sng" algn="ctr">
                      <a:solidFill>
                        <a:srgbClr val="F4F6F6"/>
                      </a:solidFill>
                      <a:prstDash val="solid"/>
                      <a:round/>
                      <a:headEnd type="none" w="med" len="med"/>
                      <a:tailEnd type="none" w="med" len="med"/>
                    </a:lnB>
                    <a:solidFill>
                      <a:schemeClr val="accent4">
                        <a:lumMod val="20000"/>
                        <a:lumOff val="80000"/>
                      </a:schemeClr>
                    </a:solidFill>
                  </a:tcPr>
                </a:tc>
                <a:tc>
                  <a:txBody>
                    <a:bodyPr/>
                    <a:lstStyle/>
                    <a:p>
                      <a:pPr algn="ctr" fontAlgn="b">
                        <a:buNone/>
                      </a:pPr>
                      <a:r>
                        <a:rPr lang="sv-SE" sz="1200" u="none" strike="noStrike" dirty="0">
                          <a:solidFill>
                            <a:schemeClr val="tx2"/>
                          </a:solidFill>
                          <a:effectLst/>
                          <a:latin typeface="+mn-lt"/>
                        </a:rPr>
                        <a:t>59%</a:t>
                      </a:r>
                      <a:endParaRPr lang="sv-SE" sz="1200" b="0" i="0" u="none" strike="noStrike" dirty="0">
                        <a:solidFill>
                          <a:schemeClr val="tx2"/>
                        </a:solidFill>
                        <a:effectLst/>
                        <a:latin typeface="+mn-lt"/>
                      </a:endParaRPr>
                    </a:p>
                  </a:txBody>
                  <a:tcPr anchor="ctr">
                    <a:lnL w="12700" cap="flat" cmpd="sng" algn="ctr">
                      <a:solidFill>
                        <a:srgbClr val="F4F6F6"/>
                      </a:solidFill>
                      <a:prstDash val="solid"/>
                      <a:round/>
                      <a:headEnd type="none" w="med" len="med"/>
                      <a:tailEnd type="none" w="med" len="med"/>
                    </a:lnL>
                    <a:lnR w="12700" cap="flat" cmpd="sng" algn="ctr">
                      <a:solidFill>
                        <a:srgbClr val="F4F6F6"/>
                      </a:solidFill>
                      <a:prstDash val="solid"/>
                      <a:round/>
                      <a:headEnd type="none" w="med" len="med"/>
                      <a:tailEnd type="none" w="med" len="med"/>
                    </a:lnR>
                    <a:lnT w="12700" cap="flat" cmpd="sng" algn="ctr">
                      <a:solidFill>
                        <a:srgbClr val="F4F6F6"/>
                      </a:solidFill>
                      <a:prstDash val="solid"/>
                      <a:round/>
                      <a:headEnd type="none" w="med" len="med"/>
                      <a:tailEnd type="none" w="med" len="med"/>
                    </a:lnT>
                    <a:lnB w="12700" cap="flat" cmpd="sng" algn="ctr">
                      <a:solidFill>
                        <a:srgbClr val="F4F6F6"/>
                      </a:solidFill>
                      <a:prstDash val="solid"/>
                      <a:round/>
                      <a:headEnd type="none" w="med" len="med"/>
                      <a:tailEnd type="none" w="med" len="med"/>
                    </a:lnB>
                    <a:solidFill>
                      <a:schemeClr val="accent4">
                        <a:lumMod val="20000"/>
                        <a:lumOff val="80000"/>
                      </a:schemeClr>
                    </a:solidFill>
                  </a:tcPr>
                </a:tc>
                <a:tc>
                  <a:txBody>
                    <a:bodyPr/>
                    <a:lstStyle/>
                    <a:p>
                      <a:pPr algn="ctr" fontAlgn="b">
                        <a:buNone/>
                      </a:pPr>
                      <a:r>
                        <a:rPr lang="sv-SE" sz="1200" u="none" strike="noStrike" dirty="0">
                          <a:solidFill>
                            <a:schemeClr val="tx2"/>
                          </a:solidFill>
                          <a:effectLst/>
                          <a:latin typeface="+mn-lt"/>
                        </a:rPr>
                        <a:t>42%</a:t>
                      </a:r>
                      <a:endParaRPr lang="sv-SE" sz="1200" b="0" i="0" u="none" strike="noStrike" dirty="0">
                        <a:solidFill>
                          <a:schemeClr val="tx2"/>
                        </a:solidFill>
                        <a:effectLst/>
                        <a:latin typeface="+mn-lt"/>
                      </a:endParaRPr>
                    </a:p>
                  </a:txBody>
                  <a:tcPr anchor="ctr">
                    <a:lnL w="12700" cap="flat" cmpd="sng" algn="ctr">
                      <a:solidFill>
                        <a:srgbClr val="F4F6F6"/>
                      </a:solidFill>
                      <a:prstDash val="solid"/>
                      <a:round/>
                      <a:headEnd type="none" w="med" len="med"/>
                      <a:tailEnd type="none" w="med" len="med"/>
                    </a:lnL>
                    <a:lnR w="12700" cap="flat" cmpd="sng" algn="ctr">
                      <a:solidFill>
                        <a:srgbClr val="F4F6F6"/>
                      </a:solidFill>
                      <a:prstDash val="solid"/>
                      <a:round/>
                      <a:headEnd type="none" w="med" len="med"/>
                      <a:tailEnd type="none" w="med" len="med"/>
                    </a:lnR>
                    <a:lnT w="12700" cap="flat" cmpd="sng" algn="ctr">
                      <a:solidFill>
                        <a:srgbClr val="F4F6F6"/>
                      </a:solidFill>
                      <a:prstDash val="solid"/>
                      <a:round/>
                      <a:headEnd type="none" w="med" len="med"/>
                      <a:tailEnd type="none" w="med" len="med"/>
                    </a:lnT>
                    <a:lnB w="12700" cap="flat" cmpd="sng" algn="ctr">
                      <a:solidFill>
                        <a:srgbClr val="F4F6F6"/>
                      </a:solidFill>
                      <a:prstDash val="solid"/>
                      <a:round/>
                      <a:headEnd type="none" w="med" len="med"/>
                      <a:tailEnd type="none" w="med" len="med"/>
                    </a:lnB>
                    <a:solidFill>
                      <a:schemeClr val="accent4">
                        <a:lumMod val="20000"/>
                        <a:lumOff val="80000"/>
                      </a:schemeClr>
                    </a:solidFill>
                  </a:tcPr>
                </a:tc>
                <a:tc>
                  <a:txBody>
                    <a:bodyPr/>
                    <a:lstStyle/>
                    <a:p>
                      <a:pPr algn="ctr" fontAlgn="b">
                        <a:buNone/>
                      </a:pPr>
                      <a:r>
                        <a:rPr lang="sv-SE" sz="1200" u="none" strike="noStrike" dirty="0">
                          <a:solidFill>
                            <a:schemeClr val="tx2"/>
                          </a:solidFill>
                          <a:effectLst/>
                          <a:latin typeface="+mn-lt"/>
                        </a:rPr>
                        <a:t>38%</a:t>
                      </a:r>
                      <a:endParaRPr lang="sv-SE" sz="1200" b="0" i="0" u="none" strike="noStrike" dirty="0">
                        <a:solidFill>
                          <a:schemeClr val="tx2"/>
                        </a:solidFill>
                        <a:effectLst/>
                        <a:latin typeface="+mn-lt"/>
                      </a:endParaRPr>
                    </a:p>
                  </a:txBody>
                  <a:tcPr anchor="ctr">
                    <a:lnL w="12700" cap="flat" cmpd="sng" algn="ctr">
                      <a:solidFill>
                        <a:srgbClr val="F4F6F6"/>
                      </a:solidFill>
                      <a:prstDash val="solid"/>
                      <a:round/>
                      <a:headEnd type="none" w="med" len="med"/>
                      <a:tailEnd type="none" w="med" len="med"/>
                    </a:lnL>
                    <a:lnR w="12700" cap="flat" cmpd="sng" algn="ctr">
                      <a:solidFill>
                        <a:srgbClr val="F4F6F6"/>
                      </a:solidFill>
                      <a:prstDash val="solid"/>
                      <a:round/>
                      <a:headEnd type="none" w="med" len="med"/>
                      <a:tailEnd type="none" w="med" len="med"/>
                    </a:lnR>
                    <a:lnT w="12700" cap="flat" cmpd="sng" algn="ctr">
                      <a:solidFill>
                        <a:srgbClr val="F4F6F6"/>
                      </a:solidFill>
                      <a:prstDash val="solid"/>
                      <a:round/>
                      <a:headEnd type="none" w="med" len="med"/>
                      <a:tailEnd type="none" w="med" len="med"/>
                    </a:lnT>
                    <a:lnB w="12700" cap="flat" cmpd="sng" algn="ctr">
                      <a:solidFill>
                        <a:srgbClr val="F4F6F6"/>
                      </a:solidFill>
                      <a:prstDash val="solid"/>
                      <a:round/>
                      <a:headEnd type="none" w="med" len="med"/>
                      <a:tailEnd type="none" w="med" len="med"/>
                    </a:lnB>
                    <a:solidFill>
                      <a:schemeClr val="accent4">
                        <a:lumMod val="20000"/>
                        <a:lumOff val="80000"/>
                      </a:schemeClr>
                    </a:solidFill>
                  </a:tcPr>
                </a:tc>
                <a:tc>
                  <a:txBody>
                    <a:bodyPr/>
                    <a:lstStyle/>
                    <a:p>
                      <a:pPr algn="ctr" fontAlgn="b">
                        <a:buNone/>
                      </a:pPr>
                      <a:r>
                        <a:rPr lang="sv-SE" sz="1200" u="none" strike="noStrike" dirty="0">
                          <a:solidFill>
                            <a:schemeClr val="tx2"/>
                          </a:solidFill>
                          <a:effectLst/>
                          <a:latin typeface="+mn-lt"/>
                        </a:rPr>
                        <a:t>30%</a:t>
                      </a:r>
                      <a:endParaRPr lang="sv-SE" sz="1200" b="0" i="0" u="none" strike="noStrike" dirty="0">
                        <a:solidFill>
                          <a:schemeClr val="tx2"/>
                        </a:solidFill>
                        <a:effectLst/>
                        <a:latin typeface="+mn-lt"/>
                      </a:endParaRPr>
                    </a:p>
                  </a:txBody>
                  <a:tcPr anchor="ctr">
                    <a:lnL w="12700" cap="flat" cmpd="sng" algn="ctr">
                      <a:solidFill>
                        <a:srgbClr val="F4F6F6"/>
                      </a:solidFill>
                      <a:prstDash val="solid"/>
                      <a:round/>
                      <a:headEnd type="none" w="med" len="med"/>
                      <a:tailEnd type="none" w="med" len="med"/>
                    </a:lnL>
                    <a:lnR w="12700" cap="flat" cmpd="sng" algn="ctr">
                      <a:solidFill>
                        <a:srgbClr val="F4F6F6"/>
                      </a:solidFill>
                      <a:prstDash val="solid"/>
                      <a:round/>
                      <a:headEnd type="none" w="med" len="med"/>
                      <a:tailEnd type="none" w="med" len="med"/>
                    </a:lnR>
                    <a:lnT w="12700" cap="flat" cmpd="sng" algn="ctr">
                      <a:solidFill>
                        <a:srgbClr val="F4F6F6"/>
                      </a:solidFill>
                      <a:prstDash val="solid"/>
                      <a:round/>
                      <a:headEnd type="none" w="med" len="med"/>
                      <a:tailEnd type="none" w="med" len="med"/>
                    </a:lnT>
                    <a:lnB w="12700" cap="flat" cmpd="sng" algn="ctr">
                      <a:solidFill>
                        <a:srgbClr val="F4F6F6"/>
                      </a:solidFill>
                      <a:prstDash val="solid"/>
                      <a:round/>
                      <a:headEnd type="none" w="med" len="med"/>
                      <a:tailEnd type="none" w="med" len="med"/>
                    </a:lnB>
                    <a:solidFill>
                      <a:schemeClr val="accent4">
                        <a:lumMod val="20000"/>
                        <a:lumOff val="80000"/>
                      </a:schemeClr>
                    </a:solidFill>
                  </a:tcPr>
                </a:tc>
                <a:tc>
                  <a:txBody>
                    <a:bodyPr/>
                    <a:lstStyle/>
                    <a:p>
                      <a:pPr algn="ctr" fontAlgn="b">
                        <a:buNone/>
                      </a:pPr>
                      <a:r>
                        <a:rPr lang="sv-SE" sz="1200" u="none" strike="noStrike" dirty="0">
                          <a:solidFill>
                            <a:schemeClr val="tx2"/>
                          </a:solidFill>
                          <a:effectLst/>
                          <a:latin typeface="+mn-lt"/>
                        </a:rPr>
                        <a:t>27%</a:t>
                      </a:r>
                      <a:endParaRPr lang="sv-SE" sz="1200" b="0" i="0" u="none" strike="noStrike" dirty="0">
                        <a:solidFill>
                          <a:schemeClr val="tx2"/>
                        </a:solidFill>
                        <a:effectLst/>
                        <a:latin typeface="+mn-lt"/>
                      </a:endParaRPr>
                    </a:p>
                  </a:txBody>
                  <a:tcPr anchor="ctr">
                    <a:lnL w="12700" cap="flat" cmpd="sng" algn="ctr">
                      <a:solidFill>
                        <a:srgbClr val="F4F6F6"/>
                      </a:solidFill>
                      <a:prstDash val="solid"/>
                      <a:round/>
                      <a:headEnd type="none" w="med" len="med"/>
                      <a:tailEnd type="none" w="med" len="med"/>
                    </a:lnL>
                    <a:lnR w="12700" cap="flat" cmpd="sng" algn="ctr">
                      <a:solidFill>
                        <a:srgbClr val="F4F6F6"/>
                      </a:solidFill>
                      <a:prstDash val="solid"/>
                      <a:round/>
                      <a:headEnd type="none" w="med" len="med"/>
                      <a:tailEnd type="none" w="med" len="med"/>
                    </a:lnR>
                    <a:lnT w="12700" cap="flat" cmpd="sng" algn="ctr">
                      <a:solidFill>
                        <a:srgbClr val="F4F6F6"/>
                      </a:solidFill>
                      <a:prstDash val="solid"/>
                      <a:round/>
                      <a:headEnd type="none" w="med" len="med"/>
                      <a:tailEnd type="none" w="med" len="med"/>
                    </a:lnT>
                    <a:lnB w="12700" cap="flat" cmpd="sng" algn="ctr">
                      <a:solidFill>
                        <a:srgbClr val="F4F6F6"/>
                      </a:solidFill>
                      <a:prstDash val="solid"/>
                      <a:round/>
                      <a:headEnd type="none" w="med" len="med"/>
                      <a:tailEnd type="none" w="med" len="med"/>
                    </a:lnB>
                    <a:solidFill>
                      <a:schemeClr val="accent4">
                        <a:lumMod val="20000"/>
                        <a:lumOff val="80000"/>
                      </a:schemeClr>
                    </a:solidFill>
                  </a:tcPr>
                </a:tc>
                <a:tc>
                  <a:txBody>
                    <a:bodyPr/>
                    <a:lstStyle/>
                    <a:p>
                      <a:pPr algn="ctr" fontAlgn="b">
                        <a:buNone/>
                      </a:pPr>
                      <a:r>
                        <a:rPr lang="sv-SE" sz="1200" u="none" strike="noStrike" dirty="0">
                          <a:solidFill>
                            <a:schemeClr val="tx2"/>
                          </a:solidFill>
                          <a:effectLst/>
                          <a:latin typeface="+mn-lt"/>
                        </a:rPr>
                        <a:t>27%</a:t>
                      </a:r>
                      <a:endParaRPr lang="sv-SE" sz="1200" b="0" i="0" u="none" strike="noStrike" dirty="0">
                        <a:solidFill>
                          <a:schemeClr val="tx2"/>
                        </a:solidFill>
                        <a:effectLst/>
                        <a:latin typeface="+mn-lt"/>
                      </a:endParaRPr>
                    </a:p>
                  </a:txBody>
                  <a:tcPr anchor="ctr">
                    <a:lnL w="12700" cap="flat" cmpd="sng" algn="ctr">
                      <a:solidFill>
                        <a:srgbClr val="F4F6F6"/>
                      </a:solidFill>
                      <a:prstDash val="solid"/>
                      <a:round/>
                      <a:headEnd type="none" w="med" len="med"/>
                      <a:tailEnd type="none" w="med" len="med"/>
                    </a:lnL>
                    <a:lnR w="12700" cap="flat" cmpd="sng" algn="ctr">
                      <a:solidFill>
                        <a:srgbClr val="F4F6F6"/>
                      </a:solidFill>
                      <a:prstDash val="solid"/>
                      <a:round/>
                      <a:headEnd type="none" w="med" len="med"/>
                      <a:tailEnd type="none" w="med" len="med"/>
                    </a:lnR>
                    <a:lnT w="12700" cap="flat" cmpd="sng" algn="ctr">
                      <a:solidFill>
                        <a:srgbClr val="F4F6F6"/>
                      </a:solidFill>
                      <a:prstDash val="solid"/>
                      <a:round/>
                      <a:headEnd type="none" w="med" len="med"/>
                      <a:tailEnd type="none" w="med" len="med"/>
                    </a:lnT>
                    <a:lnB w="12700" cap="flat" cmpd="sng" algn="ctr">
                      <a:solidFill>
                        <a:srgbClr val="F4F6F6"/>
                      </a:solidFill>
                      <a:prstDash val="solid"/>
                      <a:round/>
                      <a:headEnd type="none" w="med" len="med"/>
                      <a:tailEnd type="none" w="med" len="med"/>
                    </a:lnB>
                    <a:solidFill>
                      <a:schemeClr val="accent4">
                        <a:lumMod val="20000"/>
                        <a:lumOff val="80000"/>
                      </a:schemeClr>
                    </a:solidFill>
                  </a:tcPr>
                </a:tc>
                <a:tc>
                  <a:txBody>
                    <a:bodyPr/>
                    <a:lstStyle/>
                    <a:p>
                      <a:pPr algn="ctr" fontAlgn="b">
                        <a:buNone/>
                      </a:pPr>
                      <a:r>
                        <a:rPr lang="sv-SE" sz="1200" u="none" strike="noStrike" dirty="0">
                          <a:solidFill>
                            <a:schemeClr val="tx2"/>
                          </a:solidFill>
                          <a:effectLst/>
                          <a:latin typeface="+mn-lt"/>
                        </a:rPr>
                        <a:t>27%</a:t>
                      </a:r>
                      <a:endParaRPr lang="sv-SE" sz="1200" b="0" i="0" u="none" strike="noStrike" dirty="0">
                        <a:solidFill>
                          <a:schemeClr val="tx2"/>
                        </a:solidFill>
                        <a:effectLst/>
                        <a:latin typeface="+mn-lt"/>
                      </a:endParaRPr>
                    </a:p>
                  </a:txBody>
                  <a:tcPr anchor="ctr">
                    <a:lnL w="12700" cap="flat" cmpd="sng" algn="ctr">
                      <a:solidFill>
                        <a:srgbClr val="F4F6F6"/>
                      </a:solidFill>
                      <a:prstDash val="solid"/>
                      <a:round/>
                      <a:headEnd type="none" w="med" len="med"/>
                      <a:tailEnd type="none" w="med" len="med"/>
                    </a:lnL>
                    <a:lnR w="12700" cap="flat" cmpd="sng" algn="ctr">
                      <a:solidFill>
                        <a:srgbClr val="F4F6F6"/>
                      </a:solidFill>
                      <a:prstDash val="solid"/>
                      <a:round/>
                      <a:headEnd type="none" w="med" len="med"/>
                      <a:tailEnd type="none" w="med" len="med"/>
                    </a:lnR>
                    <a:lnT w="12700" cap="flat" cmpd="sng" algn="ctr">
                      <a:solidFill>
                        <a:srgbClr val="F4F6F6"/>
                      </a:solidFill>
                      <a:prstDash val="solid"/>
                      <a:round/>
                      <a:headEnd type="none" w="med" len="med"/>
                      <a:tailEnd type="none" w="med" len="med"/>
                    </a:lnT>
                    <a:lnB w="12700" cap="flat" cmpd="sng" algn="ctr">
                      <a:solidFill>
                        <a:srgbClr val="F4F6F6"/>
                      </a:solidFill>
                      <a:prstDash val="solid"/>
                      <a:round/>
                      <a:headEnd type="none" w="med" len="med"/>
                      <a:tailEnd type="none" w="med" len="med"/>
                    </a:lnB>
                    <a:solidFill>
                      <a:schemeClr val="accent4">
                        <a:lumMod val="20000"/>
                        <a:lumOff val="80000"/>
                      </a:schemeClr>
                    </a:solidFill>
                  </a:tcPr>
                </a:tc>
                <a:tc>
                  <a:txBody>
                    <a:bodyPr/>
                    <a:lstStyle/>
                    <a:p>
                      <a:pPr algn="ctr" fontAlgn="b">
                        <a:buNone/>
                      </a:pPr>
                      <a:r>
                        <a:rPr lang="sv-SE" sz="1200" u="none" strike="noStrike" dirty="0">
                          <a:solidFill>
                            <a:schemeClr val="tx2"/>
                          </a:solidFill>
                          <a:effectLst/>
                          <a:latin typeface="+mn-lt"/>
                        </a:rPr>
                        <a:t>34%</a:t>
                      </a:r>
                      <a:endParaRPr lang="sv-SE" sz="1200" b="0" i="0" u="none" strike="noStrike" dirty="0">
                        <a:solidFill>
                          <a:schemeClr val="tx2"/>
                        </a:solidFill>
                        <a:effectLst/>
                        <a:latin typeface="+mn-lt"/>
                      </a:endParaRPr>
                    </a:p>
                  </a:txBody>
                  <a:tcPr anchor="ctr">
                    <a:lnL w="12700" cap="flat" cmpd="sng" algn="ctr">
                      <a:solidFill>
                        <a:srgbClr val="F4F6F6"/>
                      </a:solidFill>
                      <a:prstDash val="solid"/>
                      <a:round/>
                      <a:headEnd type="none" w="med" len="med"/>
                      <a:tailEnd type="none" w="med" len="med"/>
                    </a:lnL>
                    <a:lnR w="12700" cap="flat" cmpd="sng" algn="ctr">
                      <a:solidFill>
                        <a:srgbClr val="F4F6F6"/>
                      </a:solidFill>
                      <a:prstDash val="solid"/>
                      <a:round/>
                      <a:headEnd type="none" w="med" len="med"/>
                      <a:tailEnd type="none" w="med" len="med"/>
                    </a:lnR>
                    <a:lnT w="12700" cap="flat" cmpd="sng" algn="ctr">
                      <a:solidFill>
                        <a:srgbClr val="F4F6F6"/>
                      </a:solidFill>
                      <a:prstDash val="solid"/>
                      <a:round/>
                      <a:headEnd type="none" w="med" len="med"/>
                      <a:tailEnd type="none" w="med" len="med"/>
                    </a:lnT>
                    <a:lnB w="12700" cap="flat" cmpd="sng" algn="ctr">
                      <a:solidFill>
                        <a:srgbClr val="F4F6F6"/>
                      </a:solidFill>
                      <a:prstDash val="solid"/>
                      <a:round/>
                      <a:headEnd type="none" w="med" len="med"/>
                      <a:tailEnd type="none" w="med" len="med"/>
                    </a:lnB>
                    <a:solidFill>
                      <a:schemeClr val="accent4">
                        <a:lumMod val="20000"/>
                        <a:lumOff val="80000"/>
                      </a:schemeClr>
                    </a:solidFill>
                  </a:tcPr>
                </a:tc>
                <a:tc>
                  <a:txBody>
                    <a:bodyPr/>
                    <a:lstStyle/>
                    <a:p>
                      <a:pPr algn="ctr" fontAlgn="b">
                        <a:buNone/>
                      </a:pPr>
                      <a:r>
                        <a:rPr lang="sv-SE" sz="1200" u="none" strike="noStrike" dirty="0">
                          <a:solidFill>
                            <a:schemeClr val="tx2"/>
                          </a:solidFill>
                          <a:effectLst/>
                          <a:latin typeface="+mn-lt"/>
                        </a:rPr>
                        <a:t>2%</a:t>
                      </a:r>
                      <a:endParaRPr lang="sv-SE" sz="1200" b="0" i="0" u="none" strike="noStrike" dirty="0">
                        <a:solidFill>
                          <a:schemeClr val="tx2"/>
                        </a:solidFill>
                        <a:effectLst/>
                        <a:latin typeface="+mn-lt"/>
                      </a:endParaRPr>
                    </a:p>
                  </a:txBody>
                  <a:tcPr anchor="ctr">
                    <a:lnL w="12700" cap="flat" cmpd="sng" algn="ctr">
                      <a:solidFill>
                        <a:srgbClr val="F4F6F6"/>
                      </a:solidFill>
                      <a:prstDash val="solid"/>
                      <a:round/>
                      <a:headEnd type="none" w="med" len="med"/>
                      <a:tailEnd type="none" w="med" len="med"/>
                    </a:lnL>
                    <a:lnR w="12700" cap="flat" cmpd="sng" algn="ctr">
                      <a:solidFill>
                        <a:srgbClr val="F4F6F6"/>
                      </a:solidFill>
                      <a:prstDash val="solid"/>
                      <a:round/>
                      <a:headEnd type="none" w="med" len="med"/>
                      <a:tailEnd type="none" w="med" len="med"/>
                    </a:lnR>
                    <a:lnT w="12700" cap="flat" cmpd="sng" algn="ctr">
                      <a:solidFill>
                        <a:srgbClr val="F4F6F6"/>
                      </a:solidFill>
                      <a:prstDash val="solid"/>
                      <a:round/>
                      <a:headEnd type="none" w="med" len="med"/>
                      <a:tailEnd type="none" w="med" len="med"/>
                    </a:lnT>
                    <a:lnB w="12700" cap="flat" cmpd="sng" algn="ctr">
                      <a:solidFill>
                        <a:srgbClr val="F4F6F6"/>
                      </a:solidFill>
                      <a:prstDash val="solid"/>
                      <a:round/>
                      <a:headEnd type="none" w="med" len="med"/>
                      <a:tailEnd type="none" w="med" len="med"/>
                    </a:lnB>
                    <a:solidFill>
                      <a:srgbClr val="FFDAAE"/>
                    </a:solidFill>
                  </a:tcPr>
                </a:tc>
                <a:tc>
                  <a:txBody>
                    <a:bodyPr/>
                    <a:lstStyle/>
                    <a:p>
                      <a:pPr algn="ctr" fontAlgn="b">
                        <a:buNone/>
                      </a:pPr>
                      <a:r>
                        <a:rPr lang="sv-SE" sz="1200" u="none" strike="noStrike" dirty="0">
                          <a:solidFill>
                            <a:schemeClr val="tx2"/>
                          </a:solidFill>
                          <a:effectLst/>
                          <a:latin typeface="+mn-lt"/>
                        </a:rPr>
                        <a:t>18%</a:t>
                      </a:r>
                      <a:endParaRPr lang="sv-SE" sz="1200" b="0" i="0" u="none" strike="noStrike" dirty="0">
                        <a:solidFill>
                          <a:schemeClr val="tx2"/>
                        </a:solidFill>
                        <a:effectLst/>
                        <a:latin typeface="+mn-lt"/>
                      </a:endParaRPr>
                    </a:p>
                  </a:txBody>
                  <a:tcPr anchor="ctr">
                    <a:lnL w="12700" cap="flat" cmpd="sng" algn="ctr">
                      <a:solidFill>
                        <a:srgbClr val="F4F6F6"/>
                      </a:solidFill>
                      <a:prstDash val="solid"/>
                      <a:round/>
                      <a:headEnd type="none" w="med" len="med"/>
                      <a:tailEnd type="none" w="med" len="med"/>
                    </a:lnL>
                    <a:lnR w="12700" cap="flat" cmpd="sng" algn="ctr">
                      <a:solidFill>
                        <a:srgbClr val="F4F6F6"/>
                      </a:solidFill>
                      <a:prstDash val="solid"/>
                      <a:round/>
                      <a:headEnd type="none" w="med" len="med"/>
                      <a:tailEnd type="none" w="med" len="med"/>
                    </a:lnR>
                    <a:lnT w="12700" cap="flat" cmpd="sng" algn="ctr">
                      <a:solidFill>
                        <a:srgbClr val="F4F6F6"/>
                      </a:solidFill>
                      <a:prstDash val="solid"/>
                      <a:round/>
                      <a:headEnd type="none" w="med" len="med"/>
                      <a:tailEnd type="none" w="med" len="med"/>
                    </a:lnT>
                    <a:lnB w="12700" cap="flat" cmpd="sng" algn="ctr">
                      <a:solidFill>
                        <a:srgbClr val="F4F6F6"/>
                      </a:solidFill>
                      <a:prstDash val="solid"/>
                      <a:round/>
                      <a:headEnd type="none" w="med" len="med"/>
                      <a:tailEnd type="none" w="med" len="med"/>
                    </a:lnB>
                    <a:solidFill>
                      <a:schemeClr val="accent4">
                        <a:lumMod val="20000"/>
                        <a:lumOff val="80000"/>
                      </a:schemeClr>
                    </a:solidFill>
                  </a:tcPr>
                </a:tc>
                <a:tc>
                  <a:txBody>
                    <a:bodyPr/>
                    <a:lstStyle/>
                    <a:p>
                      <a:pPr algn="ctr" fontAlgn="b">
                        <a:buNone/>
                      </a:pPr>
                      <a:r>
                        <a:rPr lang="sv-SE" sz="1200" u="none" strike="noStrike" dirty="0">
                          <a:solidFill>
                            <a:schemeClr val="tx2"/>
                          </a:solidFill>
                          <a:effectLst/>
                          <a:latin typeface="+mn-lt"/>
                        </a:rPr>
                        <a:t>11%</a:t>
                      </a:r>
                      <a:endParaRPr lang="sv-SE" sz="1200" b="0" i="0" u="none" strike="noStrike" dirty="0">
                        <a:solidFill>
                          <a:schemeClr val="tx2"/>
                        </a:solidFill>
                        <a:effectLst/>
                        <a:latin typeface="+mn-lt"/>
                      </a:endParaRPr>
                    </a:p>
                  </a:txBody>
                  <a:tcPr anchor="ctr">
                    <a:lnL w="12700" cap="flat" cmpd="sng" algn="ctr">
                      <a:solidFill>
                        <a:srgbClr val="F4F6F6"/>
                      </a:solidFill>
                      <a:prstDash val="solid"/>
                      <a:round/>
                      <a:headEnd type="none" w="med" len="med"/>
                      <a:tailEnd type="none" w="med" len="med"/>
                    </a:lnL>
                    <a:lnR w="12700" cap="flat" cmpd="sng" algn="ctr">
                      <a:solidFill>
                        <a:srgbClr val="F4F6F6"/>
                      </a:solidFill>
                      <a:prstDash val="solid"/>
                      <a:round/>
                      <a:headEnd type="none" w="med" len="med"/>
                      <a:tailEnd type="none" w="med" len="med"/>
                    </a:lnR>
                    <a:lnT w="12700" cap="flat" cmpd="sng" algn="ctr">
                      <a:solidFill>
                        <a:srgbClr val="F4F6F6"/>
                      </a:solidFill>
                      <a:prstDash val="solid"/>
                      <a:round/>
                      <a:headEnd type="none" w="med" len="med"/>
                      <a:tailEnd type="none" w="med" len="med"/>
                    </a:lnT>
                    <a:lnB w="12700" cap="flat" cmpd="sng" algn="ctr">
                      <a:solidFill>
                        <a:srgbClr val="F4F6F6"/>
                      </a:solidFill>
                      <a:prstDash val="solid"/>
                      <a:round/>
                      <a:headEnd type="none" w="med" len="med"/>
                      <a:tailEnd type="none" w="med" len="med"/>
                    </a:lnB>
                    <a:solidFill>
                      <a:schemeClr val="accent4">
                        <a:lumMod val="20000"/>
                        <a:lumOff val="80000"/>
                      </a:schemeClr>
                    </a:solidFill>
                  </a:tcPr>
                </a:tc>
                <a:tc>
                  <a:txBody>
                    <a:bodyPr/>
                    <a:lstStyle/>
                    <a:p>
                      <a:pPr algn="ctr" fontAlgn="b">
                        <a:buNone/>
                      </a:pPr>
                      <a:r>
                        <a:rPr lang="sv-SE" sz="1200" u="none" strike="noStrike" dirty="0">
                          <a:solidFill>
                            <a:schemeClr val="tx2"/>
                          </a:solidFill>
                          <a:effectLst/>
                          <a:latin typeface="+mn-lt"/>
                        </a:rPr>
                        <a:t>6%</a:t>
                      </a:r>
                      <a:endParaRPr lang="sv-SE" sz="1200" b="0" i="0" u="none" strike="noStrike" dirty="0">
                        <a:solidFill>
                          <a:schemeClr val="tx2"/>
                        </a:solidFill>
                        <a:effectLst/>
                        <a:latin typeface="+mn-lt"/>
                      </a:endParaRPr>
                    </a:p>
                  </a:txBody>
                  <a:tcPr anchor="ctr">
                    <a:lnL w="12700" cap="flat" cmpd="sng" algn="ctr">
                      <a:solidFill>
                        <a:srgbClr val="F4F6F6"/>
                      </a:solidFill>
                      <a:prstDash val="solid"/>
                      <a:round/>
                      <a:headEnd type="none" w="med" len="med"/>
                      <a:tailEnd type="none" w="med" len="med"/>
                    </a:lnL>
                    <a:lnR w="12700" cap="flat" cmpd="sng" algn="ctr">
                      <a:solidFill>
                        <a:srgbClr val="F4F6F6"/>
                      </a:solidFill>
                      <a:prstDash val="solid"/>
                      <a:round/>
                      <a:headEnd type="none" w="med" len="med"/>
                      <a:tailEnd type="none" w="med" len="med"/>
                    </a:lnR>
                    <a:lnT w="12700" cap="flat" cmpd="sng" algn="ctr">
                      <a:solidFill>
                        <a:srgbClr val="F4F6F6"/>
                      </a:solidFill>
                      <a:prstDash val="solid"/>
                      <a:round/>
                      <a:headEnd type="none" w="med" len="med"/>
                      <a:tailEnd type="none" w="med" len="med"/>
                    </a:lnT>
                    <a:lnB w="12700" cap="flat" cmpd="sng" algn="ctr">
                      <a:solidFill>
                        <a:srgbClr val="F4F6F6"/>
                      </a:solidFill>
                      <a:prstDash val="solid"/>
                      <a:round/>
                      <a:headEnd type="none" w="med" len="med"/>
                      <a:tailEnd type="none" w="med" len="med"/>
                    </a:lnB>
                    <a:solidFill>
                      <a:schemeClr val="accent4">
                        <a:lumMod val="20000"/>
                        <a:lumOff val="80000"/>
                      </a:schemeClr>
                    </a:solidFill>
                  </a:tcPr>
                </a:tc>
                <a:tc>
                  <a:txBody>
                    <a:bodyPr/>
                    <a:lstStyle/>
                    <a:p>
                      <a:pPr algn="ctr" fontAlgn="b">
                        <a:buNone/>
                      </a:pPr>
                      <a:r>
                        <a:rPr lang="sv-SE" sz="1200" u="none" strike="noStrike" dirty="0">
                          <a:solidFill>
                            <a:schemeClr val="tx2"/>
                          </a:solidFill>
                          <a:effectLst/>
                          <a:latin typeface="+mn-lt"/>
                        </a:rPr>
                        <a:t>3%</a:t>
                      </a:r>
                      <a:endParaRPr lang="sv-SE" sz="1200" b="0" i="0" u="none" strike="noStrike" dirty="0">
                        <a:solidFill>
                          <a:schemeClr val="tx2"/>
                        </a:solidFill>
                        <a:effectLst/>
                        <a:latin typeface="+mn-lt"/>
                      </a:endParaRPr>
                    </a:p>
                  </a:txBody>
                  <a:tcPr anchor="ctr">
                    <a:lnL w="12700" cap="flat" cmpd="sng" algn="ctr">
                      <a:solidFill>
                        <a:srgbClr val="F4F6F6"/>
                      </a:solidFill>
                      <a:prstDash val="solid"/>
                      <a:round/>
                      <a:headEnd type="none" w="med" len="med"/>
                      <a:tailEnd type="none" w="med" len="med"/>
                    </a:lnL>
                    <a:lnR w="12700" cap="flat" cmpd="sng" algn="ctr">
                      <a:solidFill>
                        <a:srgbClr val="F4F6F6"/>
                      </a:solidFill>
                      <a:prstDash val="solid"/>
                      <a:round/>
                      <a:headEnd type="none" w="med" len="med"/>
                      <a:tailEnd type="none" w="med" len="med"/>
                    </a:lnR>
                    <a:lnT w="12700" cap="flat" cmpd="sng" algn="ctr">
                      <a:solidFill>
                        <a:srgbClr val="F4F6F6"/>
                      </a:solidFill>
                      <a:prstDash val="solid"/>
                      <a:round/>
                      <a:headEnd type="none" w="med" len="med"/>
                      <a:tailEnd type="none" w="med" len="med"/>
                    </a:lnT>
                    <a:lnB w="12700" cap="flat" cmpd="sng" algn="ctr">
                      <a:solidFill>
                        <a:srgbClr val="F4F6F6"/>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456951469"/>
                  </a:ext>
                </a:extLst>
              </a:tr>
              <a:tr h="721027">
                <a:tc>
                  <a:txBody>
                    <a:bodyPr/>
                    <a:lstStyle/>
                    <a:p>
                      <a:pPr algn="r" fontAlgn="b">
                        <a:buNone/>
                      </a:pPr>
                      <a:r>
                        <a:rPr lang="sv-SE" sz="1200" u="none" strike="noStrike" dirty="0">
                          <a:solidFill>
                            <a:schemeClr val="tx2"/>
                          </a:solidFill>
                          <a:effectLst/>
                          <a:latin typeface="+mn-lt"/>
                        </a:rPr>
                        <a:t>00-talist</a:t>
                      </a:r>
                      <a:endParaRPr lang="sv-SE" sz="1200" b="0" i="0" u="none" strike="noStrike" dirty="0">
                        <a:solidFill>
                          <a:schemeClr val="tx2"/>
                        </a:solidFill>
                        <a:effectLst/>
                        <a:latin typeface="+mn-lt"/>
                      </a:endParaRPr>
                    </a:p>
                  </a:txBody>
                  <a:tcPr marL="0" marR="127440" anchor="ctr">
                    <a:lnL w="12700" cmpd="sng">
                      <a:noFill/>
                    </a:lnL>
                    <a:lnR w="12700" cap="flat" cmpd="sng" algn="ctr">
                      <a:solidFill>
                        <a:srgbClr val="F4F6F6"/>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buNone/>
                      </a:pPr>
                      <a:r>
                        <a:rPr lang="sv-SE" sz="1200" u="none" strike="noStrike" dirty="0">
                          <a:solidFill>
                            <a:schemeClr val="tx2"/>
                          </a:solidFill>
                          <a:effectLst/>
                          <a:latin typeface="+mn-lt"/>
                        </a:rPr>
                        <a:t>91%</a:t>
                      </a:r>
                      <a:endParaRPr lang="sv-SE" sz="1200" b="0" i="0" u="none" strike="noStrike" dirty="0">
                        <a:solidFill>
                          <a:schemeClr val="tx2"/>
                        </a:solidFill>
                        <a:effectLst/>
                        <a:latin typeface="+mn-lt"/>
                      </a:endParaRPr>
                    </a:p>
                  </a:txBody>
                  <a:tcPr anchor="ctr">
                    <a:lnL w="12700" cap="flat" cmpd="sng" algn="ctr">
                      <a:solidFill>
                        <a:srgbClr val="F4F6F6"/>
                      </a:solidFill>
                      <a:prstDash val="solid"/>
                      <a:round/>
                      <a:headEnd type="none" w="med" len="med"/>
                      <a:tailEnd type="none" w="med" len="med"/>
                    </a:lnL>
                    <a:lnR w="12700" cap="flat" cmpd="sng" algn="ctr">
                      <a:solidFill>
                        <a:srgbClr val="F4F6F6"/>
                      </a:solidFill>
                      <a:prstDash val="solid"/>
                      <a:round/>
                      <a:headEnd type="none" w="med" len="med"/>
                      <a:tailEnd type="none" w="med" len="med"/>
                    </a:lnR>
                    <a:lnT w="12700" cap="flat" cmpd="sng" algn="ctr">
                      <a:solidFill>
                        <a:srgbClr val="F4F6F6"/>
                      </a:solidFill>
                      <a:prstDash val="solid"/>
                      <a:round/>
                      <a:headEnd type="none" w="med" len="med"/>
                      <a:tailEnd type="none" w="med" len="med"/>
                    </a:lnT>
                    <a:lnB w="12700" cap="flat" cmpd="sng" algn="ctr">
                      <a:solidFill>
                        <a:srgbClr val="F4F6F6"/>
                      </a:solidFill>
                      <a:prstDash val="solid"/>
                      <a:round/>
                      <a:headEnd type="none" w="med" len="med"/>
                      <a:tailEnd type="none" w="med" len="med"/>
                    </a:lnB>
                    <a:solidFill>
                      <a:schemeClr val="accent4">
                        <a:lumMod val="20000"/>
                        <a:lumOff val="80000"/>
                      </a:schemeClr>
                    </a:solidFill>
                  </a:tcPr>
                </a:tc>
                <a:tc>
                  <a:txBody>
                    <a:bodyPr/>
                    <a:lstStyle/>
                    <a:p>
                      <a:pPr algn="ctr" fontAlgn="b">
                        <a:buNone/>
                      </a:pPr>
                      <a:r>
                        <a:rPr lang="sv-SE" sz="1200" u="none" strike="noStrike" dirty="0">
                          <a:solidFill>
                            <a:schemeClr val="tx2"/>
                          </a:solidFill>
                          <a:effectLst/>
                          <a:latin typeface="+mn-lt"/>
                        </a:rPr>
                        <a:t>65%</a:t>
                      </a:r>
                      <a:endParaRPr lang="sv-SE" sz="1200" b="0" i="0" u="none" strike="noStrike" dirty="0">
                        <a:solidFill>
                          <a:schemeClr val="tx2"/>
                        </a:solidFill>
                        <a:effectLst/>
                        <a:latin typeface="+mn-lt"/>
                      </a:endParaRPr>
                    </a:p>
                  </a:txBody>
                  <a:tcPr anchor="ctr">
                    <a:lnL w="12700" cap="flat" cmpd="sng" algn="ctr">
                      <a:solidFill>
                        <a:srgbClr val="F4F6F6"/>
                      </a:solidFill>
                      <a:prstDash val="solid"/>
                      <a:round/>
                      <a:headEnd type="none" w="med" len="med"/>
                      <a:tailEnd type="none" w="med" len="med"/>
                    </a:lnL>
                    <a:lnR w="12700" cap="flat" cmpd="sng" algn="ctr">
                      <a:solidFill>
                        <a:srgbClr val="F4F6F6"/>
                      </a:solidFill>
                      <a:prstDash val="solid"/>
                      <a:round/>
                      <a:headEnd type="none" w="med" len="med"/>
                      <a:tailEnd type="none" w="med" len="med"/>
                    </a:lnR>
                    <a:lnT w="12700" cap="flat" cmpd="sng" algn="ctr">
                      <a:solidFill>
                        <a:srgbClr val="F4F6F6"/>
                      </a:solidFill>
                      <a:prstDash val="solid"/>
                      <a:round/>
                      <a:headEnd type="none" w="med" len="med"/>
                      <a:tailEnd type="none" w="med" len="med"/>
                    </a:lnT>
                    <a:lnB w="12700" cap="flat" cmpd="sng" algn="ctr">
                      <a:solidFill>
                        <a:srgbClr val="F4F6F6"/>
                      </a:solidFill>
                      <a:prstDash val="solid"/>
                      <a:round/>
                      <a:headEnd type="none" w="med" len="med"/>
                      <a:tailEnd type="none" w="med" len="med"/>
                    </a:lnB>
                    <a:solidFill>
                      <a:srgbClr val="FFDAAE"/>
                    </a:solidFill>
                  </a:tcPr>
                </a:tc>
                <a:tc>
                  <a:txBody>
                    <a:bodyPr/>
                    <a:lstStyle/>
                    <a:p>
                      <a:pPr algn="ctr" fontAlgn="b">
                        <a:buNone/>
                      </a:pPr>
                      <a:r>
                        <a:rPr lang="sv-SE" sz="1200" u="none" strike="noStrike" dirty="0">
                          <a:solidFill>
                            <a:schemeClr val="tx2"/>
                          </a:solidFill>
                          <a:effectLst/>
                          <a:latin typeface="+mn-lt"/>
                        </a:rPr>
                        <a:t>87%</a:t>
                      </a:r>
                      <a:endParaRPr lang="sv-SE" sz="1200" b="0" i="0" u="none" strike="noStrike" dirty="0">
                        <a:solidFill>
                          <a:schemeClr val="tx2"/>
                        </a:solidFill>
                        <a:effectLst/>
                        <a:latin typeface="+mn-lt"/>
                      </a:endParaRPr>
                    </a:p>
                  </a:txBody>
                  <a:tcPr anchor="ctr">
                    <a:lnL w="12700" cap="flat" cmpd="sng" algn="ctr">
                      <a:solidFill>
                        <a:srgbClr val="F4F6F6"/>
                      </a:solidFill>
                      <a:prstDash val="solid"/>
                      <a:round/>
                      <a:headEnd type="none" w="med" len="med"/>
                      <a:tailEnd type="none" w="med" len="med"/>
                    </a:lnL>
                    <a:lnR w="12700" cap="flat" cmpd="sng" algn="ctr">
                      <a:solidFill>
                        <a:srgbClr val="F4F6F6"/>
                      </a:solidFill>
                      <a:prstDash val="solid"/>
                      <a:round/>
                      <a:headEnd type="none" w="med" len="med"/>
                      <a:tailEnd type="none" w="med" len="med"/>
                    </a:lnR>
                    <a:lnT w="12700" cap="flat" cmpd="sng" algn="ctr">
                      <a:solidFill>
                        <a:srgbClr val="F4F6F6"/>
                      </a:solidFill>
                      <a:prstDash val="solid"/>
                      <a:round/>
                      <a:headEnd type="none" w="med" len="med"/>
                      <a:tailEnd type="none" w="med" len="med"/>
                    </a:lnT>
                    <a:lnB w="12700" cap="flat" cmpd="sng" algn="ctr">
                      <a:solidFill>
                        <a:srgbClr val="F4F6F6"/>
                      </a:solidFill>
                      <a:prstDash val="solid"/>
                      <a:round/>
                      <a:headEnd type="none" w="med" len="med"/>
                      <a:tailEnd type="none" w="med" len="med"/>
                    </a:lnB>
                    <a:solidFill>
                      <a:schemeClr val="accent4">
                        <a:lumMod val="20000"/>
                        <a:lumOff val="80000"/>
                      </a:schemeClr>
                    </a:solidFill>
                  </a:tcPr>
                </a:tc>
                <a:tc>
                  <a:txBody>
                    <a:bodyPr/>
                    <a:lstStyle/>
                    <a:p>
                      <a:pPr algn="ctr" fontAlgn="b">
                        <a:buNone/>
                      </a:pPr>
                      <a:r>
                        <a:rPr lang="sv-SE" sz="1200" u="none" strike="noStrike" dirty="0">
                          <a:solidFill>
                            <a:schemeClr val="tx2"/>
                          </a:solidFill>
                          <a:effectLst/>
                          <a:latin typeface="+mn-lt"/>
                        </a:rPr>
                        <a:t>89%</a:t>
                      </a:r>
                      <a:endParaRPr lang="sv-SE" sz="1200" b="0" i="0" u="none" strike="noStrike" dirty="0">
                        <a:solidFill>
                          <a:schemeClr val="tx2"/>
                        </a:solidFill>
                        <a:effectLst/>
                        <a:latin typeface="+mn-lt"/>
                      </a:endParaRPr>
                    </a:p>
                  </a:txBody>
                  <a:tcPr anchor="ctr">
                    <a:lnL w="12700" cap="flat" cmpd="sng" algn="ctr">
                      <a:solidFill>
                        <a:srgbClr val="F4F6F6"/>
                      </a:solidFill>
                      <a:prstDash val="solid"/>
                      <a:round/>
                      <a:headEnd type="none" w="med" len="med"/>
                      <a:tailEnd type="none" w="med" len="med"/>
                    </a:lnL>
                    <a:lnR w="12700" cap="flat" cmpd="sng" algn="ctr">
                      <a:solidFill>
                        <a:srgbClr val="F4F6F6"/>
                      </a:solidFill>
                      <a:prstDash val="solid"/>
                      <a:round/>
                      <a:headEnd type="none" w="med" len="med"/>
                      <a:tailEnd type="none" w="med" len="med"/>
                    </a:lnR>
                    <a:lnT w="12700" cap="flat" cmpd="sng" algn="ctr">
                      <a:solidFill>
                        <a:srgbClr val="F4F6F6"/>
                      </a:solidFill>
                      <a:prstDash val="solid"/>
                      <a:round/>
                      <a:headEnd type="none" w="med" len="med"/>
                      <a:tailEnd type="none" w="med" len="med"/>
                    </a:lnT>
                    <a:lnB w="12700" cap="flat" cmpd="sng" algn="ctr">
                      <a:solidFill>
                        <a:srgbClr val="F4F6F6"/>
                      </a:solidFill>
                      <a:prstDash val="solid"/>
                      <a:round/>
                      <a:headEnd type="none" w="med" len="med"/>
                      <a:tailEnd type="none" w="med" len="med"/>
                    </a:lnB>
                    <a:solidFill>
                      <a:schemeClr val="accent4">
                        <a:lumMod val="20000"/>
                        <a:lumOff val="80000"/>
                      </a:schemeClr>
                    </a:solidFill>
                  </a:tcPr>
                </a:tc>
                <a:tc>
                  <a:txBody>
                    <a:bodyPr/>
                    <a:lstStyle/>
                    <a:p>
                      <a:pPr algn="ctr" fontAlgn="b">
                        <a:buNone/>
                      </a:pPr>
                      <a:r>
                        <a:rPr lang="sv-SE" sz="1200" u="none" strike="noStrike" dirty="0">
                          <a:solidFill>
                            <a:schemeClr val="tx2"/>
                          </a:solidFill>
                          <a:effectLst/>
                          <a:latin typeface="+mn-lt"/>
                        </a:rPr>
                        <a:t>26%</a:t>
                      </a:r>
                      <a:endParaRPr lang="sv-SE" sz="1200" b="0" i="0" u="none" strike="noStrike" dirty="0">
                        <a:solidFill>
                          <a:schemeClr val="tx2"/>
                        </a:solidFill>
                        <a:effectLst/>
                        <a:latin typeface="+mn-lt"/>
                      </a:endParaRPr>
                    </a:p>
                  </a:txBody>
                  <a:tcPr anchor="ctr">
                    <a:lnL w="12700" cap="flat" cmpd="sng" algn="ctr">
                      <a:solidFill>
                        <a:srgbClr val="F4F6F6"/>
                      </a:solidFill>
                      <a:prstDash val="solid"/>
                      <a:round/>
                      <a:headEnd type="none" w="med" len="med"/>
                      <a:tailEnd type="none" w="med" len="med"/>
                    </a:lnL>
                    <a:lnR w="12700" cap="flat" cmpd="sng" algn="ctr">
                      <a:solidFill>
                        <a:srgbClr val="F4F6F6"/>
                      </a:solidFill>
                      <a:prstDash val="solid"/>
                      <a:round/>
                      <a:headEnd type="none" w="med" len="med"/>
                      <a:tailEnd type="none" w="med" len="med"/>
                    </a:lnR>
                    <a:lnT w="12700" cap="flat" cmpd="sng" algn="ctr">
                      <a:solidFill>
                        <a:srgbClr val="F4F6F6"/>
                      </a:solidFill>
                      <a:prstDash val="solid"/>
                      <a:round/>
                      <a:headEnd type="none" w="med" len="med"/>
                      <a:tailEnd type="none" w="med" len="med"/>
                    </a:lnT>
                    <a:lnB w="12700" cap="flat" cmpd="sng" algn="ctr">
                      <a:solidFill>
                        <a:srgbClr val="F4F6F6"/>
                      </a:solidFill>
                      <a:prstDash val="solid"/>
                      <a:round/>
                      <a:headEnd type="none" w="med" len="med"/>
                      <a:tailEnd type="none" w="med" len="med"/>
                    </a:lnB>
                    <a:noFill/>
                  </a:tcPr>
                </a:tc>
                <a:tc>
                  <a:txBody>
                    <a:bodyPr/>
                    <a:lstStyle/>
                    <a:p>
                      <a:pPr algn="ctr" fontAlgn="b">
                        <a:buNone/>
                      </a:pPr>
                      <a:r>
                        <a:rPr lang="sv-SE" sz="1200" u="none" strike="noStrike" dirty="0">
                          <a:solidFill>
                            <a:schemeClr val="tx2"/>
                          </a:solidFill>
                          <a:effectLst/>
                          <a:latin typeface="+mn-lt"/>
                        </a:rPr>
                        <a:t>13%</a:t>
                      </a:r>
                      <a:endParaRPr lang="sv-SE" sz="1200" b="0" i="0" u="none" strike="noStrike" dirty="0">
                        <a:solidFill>
                          <a:schemeClr val="tx2"/>
                        </a:solidFill>
                        <a:effectLst/>
                        <a:latin typeface="+mn-lt"/>
                      </a:endParaRPr>
                    </a:p>
                  </a:txBody>
                  <a:tcPr anchor="ctr">
                    <a:lnL w="12700" cap="flat" cmpd="sng" algn="ctr">
                      <a:solidFill>
                        <a:srgbClr val="F4F6F6"/>
                      </a:solidFill>
                      <a:prstDash val="solid"/>
                      <a:round/>
                      <a:headEnd type="none" w="med" len="med"/>
                      <a:tailEnd type="none" w="med" len="med"/>
                    </a:lnL>
                    <a:lnR w="12700" cap="flat" cmpd="sng" algn="ctr">
                      <a:solidFill>
                        <a:srgbClr val="F4F6F6"/>
                      </a:solidFill>
                      <a:prstDash val="solid"/>
                      <a:round/>
                      <a:headEnd type="none" w="med" len="med"/>
                      <a:tailEnd type="none" w="med" len="med"/>
                    </a:lnR>
                    <a:lnT w="12700" cap="flat" cmpd="sng" algn="ctr">
                      <a:solidFill>
                        <a:srgbClr val="F4F6F6"/>
                      </a:solidFill>
                      <a:prstDash val="solid"/>
                      <a:round/>
                      <a:headEnd type="none" w="med" len="med"/>
                      <a:tailEnd type="none" w="med" len="med"/>
                    </a:lnT>
                    <a:lnB w="12700" cap="flat" cmpd="sng" algn="ctr">
                      <a:solidFill>
                        <a:srgbClr val="F4F6F6"/>
                      </a:solidFill>
                      <a:prstDash val="solid"/>
                      <a:round/>
                      <a:headEnd type="none" w="med" len="med"/>
                      <a:tailEnd type="none" w="med" len="med"/>
                    </a:lnB>
                    <a:solidFill>
                      <a:srgbClr val="FFDAAE"/>
                    </a:solidFill>
                  </a:tcPr>
                </a:tc>
                <a:tc>
                  <a:txBody>
                    <a:bodyPr/>
                    <a:lstStyle/>
                    <a:p>
                      <a:pPr algn="ctr" fontAlgn="b">
                        <a:buNone/>
                      </a:pPr>
                      <a:r>
                        <a:rPr lang="sv-SE" sz="1200" u="none" strike="noStrike" dirty="0">
                          <a:solidFill>
                            <a:schemeClr val="tx2"/>
                          </a:solidFill>
                          <a:effectLst/>
                          <a:latin typeface="+mn-lt"/>
                        </a:rPr>
                        <a:t>69%</a:t>
                      </a:r>
                      <a:endParaRPr lang="sv-SE" sz="1200" b="0" i="0" u="none" strike="noStrike" dirty="0">
                        <a:solidFill>
                          <a:schemeClr val="tx2"/>
                        </a:solidFill>
                        <a:effectLst/>
                        <a:latin typeface="+mn-lt"/>
                      </a:endParaRPr>
                    </a:p>
                  </a:txBody>
                  <a:tcPr anchor="ctr">
                    <a:lnL w="12700" cap="flat" cmpd="sng" algn="ctr">
                      <a:solidFill>
                        <a:srgbClr val="F4F6F6"/>
                      </a:solidFill>
                      <a:prstDash val="solid"/>
                      <a:round/>
                      <a:headEnd type="none" w="med" len="med"/>
                      <a:tailEnd type="none" w="med" len="med"/>
                    </a:lnL>
                    <a:lnR w="12700" cap="flat" cmpd="sng" algn="ctr">
                      <a:solidFill>
                        <a:srgbClr val="F4F6F6"/>
                      </a:solidFill>
                      <a:prstDash val="solid"/>
                      <a:round/>
                      <a:headEnd type="none" w="med" len="med"/>
                      <a:tailEnd type="none" w="med" len="med"/>
                    </a:lnR>
                    <a:lnT w="12700" cap="flat" cmpd="sng" algn="ctr">
                      <a:solidFill>
                        <a:srgbClr val="F4F6F6"/>
                      </a:solidFill>
                      <a:prstDash val="solid"/>
                      <a:round/>
                      <a:headEnd type="none" w="med" len="med"/>
                      <a:tailEnd type="none" w="med" len="med"/>
                    </a:lnT>
                    <a:lnB w="12700" cap="flat" cmpd="sng" algn="ctr">
                      <a:solidFill>
                        <a:srgbClr val="F4F6F6"/>
                      </a:solidFill>
                      <a:prstDash val="solid"/>
                      <a:round/>
                      <a:headEnd type="none" w="med" len="med"/>
                      <a:tailEnd type="none" w="med" len="med"/>
                    </a:lnB>
                    <a:solidFill>
                      <a:schemeClr val="accent4">
                        <a:lumMod val="20000"/>
                        <a:lumOff val="80000"/>
                      </a:schemeClr>
                    </a:solidFill>
                  </a:tcPr>
                </a:tc>
                <a:tc>
                  <a:txBody>
                    <a:bodyPr/>
                    <a:lstStyle/>
                    <a:p>
                      <a:pPr algn="ctr" fontAlgn="b">
                        <a:buNone/>
                      </a:pPr>
                      <a:r>
                        <a:rPr lang="sv-SE" sz="1200" u="none" strike="noStrike" dirty="0">
                          <a:solidFill>
                            <a:schemeClr val="tx2"/>
                          </a:solidFill>
                          <a:effectLst/>
                          <a:latin typeface="+mn-lt"/>
                        </a:rPr>
                        <a:t>31%</a:t>
                      </a:r>
                      <a:endParaRPr lang="sv-SE" sz="1200" b="0" i="0" u="none" strike="noStrike" dirty="0">
                        <a:solidFill>
                          <a:schemeClr val="tx2"/>
                        </a:solidFill>
                        <a:effectLst/>
                        <a:latin typeface="+mn-lt"/>
                      </a:endParaRPr>
                    </a:p>
                  </a:txBody>
                  <a:tcPr anchor="ctr">
                    <a:lnL w="12700" cap="flat" cmpd="sng" algn="ctr">
                      <a:solidFill>
                        <a:srgbClr val="F4F6F6"/>
                      </a:solidFill>
                      <a:prstDash val="solid"/>
                      <a:round/>
                      <a:headEnd type="none" w="med" len="med"/>
                      <a:tailEnd type="none" w="med" len="med"/>
                    </a:lnL>
                    <a:lnR w="12700" cap="flat" cmpd="sng" algn="ctr">
                      <a:solidFill>
                        <a:srgbClr val="F4F6F6"/>
                      </a:solidFill>
                      <a:prstDash val="solid"/>
                      <a:round/>
                      <a:headEnd type="none" w="med" len="med"/>
                      <a:tailEnd type="none" w="med" len="med"/>
                    </a:lnR>
                    <a:lnT w="12700" cap="flat" cmpd="sng" algn="ctr">
                      <a:solidFill>
                        <a:srgbClr val="F4F6F6"/>
                      </a:solidFill>
                      <a:prstDash val="solid"/>
                      <a:round/>
                      <a:headEnd type="none" w="med" len="med"/>
                      <a:tailEnd type="none" w="med" len="med"/>
                    </a:lnT>
                    <a:lnB w="12700" cap="flat" cmpd="sng" algn="ctr">
                      <a:solidFill>
                        <a:srgbClr val="F4F6F6"/>
                      </a:solidFill>
                      <a:prstDash val="solid"/>
                      <a:round/>
                      <a:headEnd type="none" w="med" len="med"/>
                      <a:tailEnd type="none" w="med" len="med"/>
                    </a:lnB>
                    <a:solidFill>
                      <a:schemeClr val="accent4">
                        <a:lumMod val="20000"/>
                        <a:lumOff val="80000"/>
                      </a:schemeClr>
                    </a:solidFill>
                  </a:tcPr>
                </a:tc>
                <a:tc>
                  <a:txBody>
                    <a:bodyPr/>
                    <a:lstStyle/>
                    <a:p>
                      <a:pPr algn="ctr" fontAlgn="b">
                        <a:buNone/>
                      </a:pPr>
                      <a:r>
                        <a:rPr lang="sv-SE" sz="1200" u="none" strike="noStrike" dirty="0">
                          <a:solidFill>
                            <a:schemeClr val="tx2"/>
                          </a:solidFill>
                          <a:effectLst/>
                          <a:latin typeface="+mn-lt"/>
                        </a:rPr>
                        <a:t>27%</a:t>
                      </a:r>
                      <a:endParaRPr lang="sv-SE" sz="1200" b="0" i="0" u="none" strike="noStrike" dirty="0">
                        <a:solidFill>
                          <a:schemeClr val="tx2"/>
                        </a:solidFill>
                        <a:effectLst/>
                        <a:latin typeface="+mn-lt"/>
                      </a:endParaRPr>
                    </a:p>
                  </a:txBody>
                  <a:tcPr anchor="ctr">
                    <a:lnL w="12700" cap="flat" cmpd="sng" algn="ctr">
                      <a:solidFill>
                        <a:srgbClr val="F4F6F6"/>
                      </a:solidFill>
                      <a:prstDash val="solid"/>
                      <a:round/>
                      <a:headEnd type="none" w="med" len="med"/>
                      <a:tailEnd type="none" w="med" len="med"/>
                    </a:lnL>
                    <a:lnR w="12700" cap="flat" cmpd="sng" algn="ctr">
                      <a:solidFill>
                        <a:srgbClr val="F4F6F6"/>
                      </a:solidFill>
                      <a:prstDash val="solid"/>
                      <a:round/>
                      <a:headEnd type="none" w="med" len="med"/>
                      <a:tailEnd type="none" w="med" len="med"/>
                    </a:lnR>
                    <a:lnT w="12700" cap="flat" cmpd="sng" algn="ctr">
                      <a:solidFill>
                        <a:srgbClr val="F4F6F6"/>
                      </a:solidFill>
                      <a:prstDash val="solid"/>
                      <a:round/>
                      <a:headEnd type="none" w="med" len="med"/>
                      <a:tailEnd type="none" w="med" len="med"/>
                    </a:lnT>
                    <a:lnB w="12700" cap="flat" cmpd="sng" algn="ctr">
                      <a:solidFill>
                        <a:srgbClr val="F4F6F6"/>
                      </a:solidFill>
                      <a:prstDash val="solid"/>
                      <a:round/>
                      <a:headEnd type="none" w="med" len="med"/>
                      <a:tailEnd type="none" w="med" len="med"/>
                    </a:lnB>
                    <a:solidFill>
                      <a:schemeClr val="accent4">
                        <a:lumMod val="20000"/>
                        <a:lumOff val="80000"/>
                      </a:schemeClr>
                    </a:solidFill>
                  </a:tcPr>
                </a:tc>
                <a:tc>
                  <a:txBody>
                    <a:bodyPr/>
                    <a:lstStyle/>
                    <a:p>
                      <a:pPr algn="ctr" fontAlgn="b">
                        <a:buNone/>
                      </a:pPr>
                      <a:r>
                        <a:rPr lang="sv-SE" sz="1200" u="none" strike="noStrike" dirty="0">
                          <a:solidFill>
                            <a:schemeClr val="tx2"/>
                          </a:solidFill>
                          <a:effectLst/>
                          <a:latin typeface="+mn-lt"/>
                        </a:rPr>
                        <a:t>42%</a:t>
                      </a:r>
                      <a:endParaRPr lang="sv-SE" sz="1200" b="0" i="0" u="none" strike="noStrike" dirty="0">
                        <a:solidFill>
                          <a:schemeClr val="tx2"/>
                        </a:solidFill>
                        <a:effectLst/>
                        <a:latin typeface="+mn-lt"/>
                      </a:endParaRPr>
                    </a:p>
                  </a:txBody>
                  <a:tcPr anchor="ctr">
                    <a:lnL w="12700" cap="flat" cmpd="sng" algn="ctr">
                      <a:solidFill>
                        <a:srgbClr val="F4F6F6"/>
                      </a:solidFill>
                      <a:prstDash val="solid"/>
                      <a:round/>
                      <a:headEnd type="none" w="med" len="med"/>
                      <a:tailEnd type="none" w="med" len="med"/>
                    </a:lnL>
                    <a:lnR w="12700" cap="flat" cmpd="sng" algn="ctr">
                      <a:solidFill>
                        <a:srgbClr val="F4F6F6"/>
                      </a:solidFill>
                      <a:prstDash val="solid"/>
                      <a:round/>
                      <a:headEnd type="none" w="med" len="med"/>
                      <a:tailEnd type="none" w="med" len="med"/>
                    </a:lnR>
                    <a:lnT w="12700" cap="flat" cmpd="sng" algn="ctr">
                      <a:solidFill>
                        <a:srgbClr val="F4F6F6"/>
                      </a:solidFill>
                      <a:prstDash val="solid"/>
                      <a:round/>
                      <a:headEnd type="none" w="med" len="med"/>
                      <a:tailEnd type="none" w="med" len="med"/>
                    </a:lnT>
                    <a:lnB w="12700" cap="flat" cmpd="sng" algn="ctr">
                      <a:solidFill>
                        <a:srgbClr val="F4F6F6"/>
                      </a:solidFill>
                      <a:prstDash val="solid"/>
                      <a:round/>
                      <a:headEnd type="none" w="med" len="med"/>
                      <a:tailEnd type="none" w="med" len="med"/>
                    </a:lnB>
                    <a:solidFill>
                      <a:schemeClr val="accent4">
                        <a:lumMod val="20000"/>
                        <a:lumOff val="80000"/>
                      </a:schemeClr>
                    </a:solidFill>
                  </a:tcPr>
                </a:tc>
                <a:tc>
                  <a:txBody>
                    <a:bodyPr/>
                    <a:lstStyle/>
                    <a:p>
                      <a:pPr algn="ctr" fontAlgn="b">
                        <a:buNone/>
                      </a:pPr>
                      <a:r>
                        <a:rPr lang="sv-SE" sz="1200" u="none" strike="noStrike" dirty="0">
                          <a:solidFill>
                            <a:schemeClr val="tx2"/>
                          </a:solidFill>
                          <a:effectLst/>
                          <a:latin typeface="+mn-lt"/>
                        </a:rPr>
                        <a:t>32%</a:t>
                      </a:r>
                      <a:endParaRPr lang="sv-SE" sz="1200" b="0" i="0" u="none" strike="noStrike" dirty="0">
                        <a:solidFill>
                          <a:schemeClr val="tx2"/>
                        </a:solidFill>
                        <a:effectLst/>
                        <a:latin typeface="+mn-lt"/>
                      </a:endParaRPr>
                    </a:p>
                  </a:txBody>
                  <a:tcPr anchor="ctr">
                    <a:lnL w="12700" cap="flat" cmpd="sng" algn="ctr">
                      <a:solidFill>
                        <a:srgbClr val="F4F6F6"/>
                      </a:solidFill>
                      <a:prstDash val="solid"/>
                      <a:round/>
                      <a:headEnd type="none" w="med" len="med"/>
                      <a:tailEnd type="none" w="med" len="med"/>
                    </a:lnL>
                    <a:lnR w="12700" cap="flat" cmpd="sng" algn="ctr">
                      <a:solidFill>
                        <a:srgbClr val="F4F6F6"/>
                      </a:solidFill>
                      <a:prstDash val="solid"/>
                      <a:round/>
                      <a:headEnd type="none" w="med" len="med"/>
                      <a:tailEnd type="none" w="med" len="med"/>
                    </a:lnR>
                    <a:lnT w="12700" cap="flat" cmpd="sng" algn="ctr">
                      <a:solidFill>
                        <a:srgbClr val="F4F6F6"/>
                      </a:solidFill>
                      <a:prstDash val="solid"/>
                      <a:round/>
                      <a:headEnd type="none" w="med" len="med"/>
                      <a:tailEnd type="none" w="med" len="med"/>
                    </a:lnT>
                    <a:lnB w="12700" cap="flat" cmpd="sng" algn="ctr">
                      <a:solidFill>
                        <a:srgbClr val="F4F6F6"/>
                      </a:solidFill>
                      <a:prstDash val="solid"/>
                      <a:round/>
                      <a:headEnd type="none" w="med" len="med"/>
                      <a:tailEnd type="none" w="med" len="med"/>
                    </a:lnB>
                    <a:solidFill>
                      <a:schemeClr val="accent4">
                        <a:lumMod val="20000"/>
                        <a:lumOff val="80000"/>
                      </a:schemeClr>
                    </a:solidFill>
                  </a:tcPr>
                </a:tc>
                <a:tc>
                  <a:txBody>
                    <a:bodyPr/>
                    <a:lstStyle/>
                    <a:p>
                      <a:pPr algn="ctr" fontAlgn="b">
                        <a:buNone/>
                      </a:pPr>
                      <a:r>
                        <a:rPr lang="sv-SE" sz="1200" u="none" strike="noStrike" dirty="0">
                          <a:solidFill>
                            <a:schemeClr val="tx2"/>
                          </a:solidFill>
                          <a:effectLst/>
                          <a:latin typeface="+mn-lt"/>
                        </a:rPr>
                        <a:t>17%</a:t>
                      </a:r>
                      <a:endParaRPr lang="sv-SE" sz="1200" b="0" i="0" u="none" strike="noStrike" dirty="0">
                        <a:solidFill>
                          <a:schemeClr val="tx2"/>
                        </a:solidFill>
                        <a:effectLst/>
                        <a:latin typeface="+mn-lt"/>
                      </a:endParaRPr>
                    </a:p>
                  </a:txBody>
                  <a:tcPr anchor="ctr">
                    <a:lnL w="12700" cap="flat" cmpd="sng" algn="ctr">
                      <a:solidFill>
                        <a:srgbClr val="F4F6F6"/>
                      </a:solidFill>
                      <a:prstDash val="solid"/>
                      <a:round/>
                      <a:headEnd type="none" w="med" len="med"/>
                      <a:tailEnd type="none" w="med" len="med"/>
                    </a:lnL>
                    <a:lnR w="12700" cap="flat" cmpd="sng" algn="ctr">
                      <a:solidFill>
                        <a:srgbClr val="F4F6F6"/>
                      </a:solidFill>
                      <a:prstDash val="solid"/>
                      <a:round/>
                      <a:headEnd type="none" w="med" len="med"/>
                      <a:tailEnd type="none" w="med" len="med"/>
                    </a:lnR>
                    <a:lnT w="12700" cap="flat" cmpd="sng" algn="ctr">
                      <a:solidFill>
                        <a:srgbClr val="F4F6F6"/>
                      </a:solidFill>
                      <a:prstDash val="solid"/>
                      <a:round/>
                      <a:headEnd type="none" w="med" len="med"/>
                      <a:tailEnd type="none" w="med" len="med"/>
                    </a:lnT>
                    <a:lnB w="12700" cap="flat" cmpd="sng" algn="ctr">
                      <a:solidFill>
                        <a:srgbClr val="F4F6F6"/>
                      </a:solidFill>
                      <a:prstDash val="solid"/>
                      <a:round/>
                      <a:headEnd type="none" w="med" len="med"/>
                      <a:tailEnd type="none" w="med" len="med"/>
                    </a:lnB>
                    <a:solidFill>
                      <a:schemeClr val="accent4">
                        <a:lumMod val="20000"/>
                        <a:lumOff val="80000"/>
                      </a:schemeClr>
                    </a:solidFill>
                  </a:tcPr>
                </a:tc>
                <a:tc>
                  <a:txBody>
                    <a:bodyPr/>
                    <a:lstStyle/>
                    <a:p>
                      <a:pPr algn="ctr" fontAlgn="b">
                        <a:buNone/>
                      </a:pPr>
                      <a:r>
                        <a:rPr lang="sv-SE" sz="1200" u="none" strike="noStrike" dirty="0">
                          <a:solidFill>
                            <a:schemeClr val="tx2"/>
                          </a:solidFill>
                          <a:effectLst/>
                          <a:latin typeface="+mn-lt"/>
                        </a:rPr>
                        <a:t>17%</a:t>
                      </a:r>
                      <a:endParaRPr lang="sv-SE" sz="1200" b="0" i="0" u="none" strike="noStrike" dirty="0">
                        <a:solidFill>
                          <a:schemeClr val="tx2"/>
                        </a:solidFill>
                        <a:effectLst/>
                        <a:latin typeface="+mn-lt"/>
                      </a:endParaRPr>
                    </a:p>
                  </a:txBody>
                  <a:tcPr anchor="ctr">
                    <a:lnL w="12700" cap="flat" cmpd="sng" algn="ctr">
                      <a:solidFill>
                        <a:srgbClr val="F4F6F6"/>
                      </a:solidFill>
                      <a:prstDash val="solid"/>
                      <a:round/>
                      <a:headEnd type="none" w="med" len="med"/>
                      <a:tailEnd type="none" w="med" len="med"/>
                    </a:lnL>
                    <a:lnR w="12700" cap="flat" cmpd="sng" algn="ctr">
                      <a:solidFill>
                        <a:srgbClr val="F4F6F6"/>
                      </a:solidFill>
                      <a:prstDash val="solid"/>
                      <a:round/>
                      <a:headEnd type="none" w="med" len="med"/>
                      <a:tailEnd type="none" w="med" len="med"/>
                    </a:lnR>
                    <a:lnT w="12700" cap="flat" cmpd="sng" algn="ctr">
                      <a:solidFill>
                        <a:srgbClr val="F4F6F6"/>
                      </a:solidFill>
                      <a:prstDash val="solid"/>
                      <a:round/>
                      <a:headEnd type="none" w="med" len="med"/>
                      <a:tailEnd type="none" w="med" len="med"/>
                    </a:lnT>
                    <a:lnB w="12700" cap="flat" cmpd="sng" algn="ctr">
                      <a:solidFill>
                        <a:srgbClr val="F4F6F6"/>
                      </a:solidFill>
                      <a:prstDash val="solid"/>
                      <a:round/>
                      <a:headEnd type="none" w="med" len="med"/>
                      <a:tailEnd type="none" w="med" len="med"/>
                    </a:lnB>
                    <a:solidFill>
                      <a:schemeClr val="accent4">
                        <a:lumMod val="20000"/>
                        <a:lumOff val="80000"/>
                      </a:schemeClr>
                    </a:solidFill>
                  </a:tcPr>
                </a:tc>
                <a:tc>
                  <a:txBody>
                    <a:bodyPr/>
                    <a:lstStyle/>
                    <a:p>
                      <a:pPr algn="ctr" fontAlgn="b">
                        <a:buNone/>
                      </a:pPr>
                      <a:r>
                        <a:rPr lang="sv-SE" sz="1200" u="none" strike="noStrike" dirty="0">
                          <a:solidFill>
                            <a:schemeClr val="tx2"/>
                          </a:solidFill>
                          <a:effectLst/>
                          <a:latin typeface="+mn-lt"/>
                        </a:rPr>
                        <a:t>11%</a:t>
                      </a:r>
                      <a:endParaRPr lang="sv-SE" sz="1200" b="0" i="0" u="none" strike="noStrike" dirty="0">
                        <a:solidFill>
                          <a:schemeClr val="tx2"/>
                        </a:solidFill>
                        <a:effectLst/>
                        <a:latin typeface="+mn-lt"/>
                      </a:endParaRPr>
                    </a:p>
                  </a:txBody>
                  <a:tcPr anchor="ctr">
                    <a:lnL w="12700" cap="flat" cmpd="sng" algn="ctr">
                      <a:solidFill>
                        <a:srgbClr val="F4F6F6"/>
                      </a:solidFill>
                      <a:prstDash val="solid"/>
                      <a:round/>
                      <a:headEnd type="none" w="med" len="med"/>
                      <a:tailEnd type="none" w="med" len="med"/>
                    </a:lnL>
                    <a:lnR w="12700" cap="flat" cmpd="sng" algn="ctr">
                      <a:solidFill>
                        <a:srgbClr val="F4F6F6"/>
                      </a:solidFill>
                      <a:prstDash val="solid"/>
                      <a:round/>
                      <a:headEnd type="none" w="med" len="med"/>
                      <a:tailEnd type="none" w="med" len="med"/>
                    </a:lnR>
                    <a:lnT w="12700" cap="flat" cmpd="sng" algn="ctr">
                      <a:solidFill>
                        <a:srgbClr val="F4F6F6"/>
                      </a:solidFill>
                      <a:prstDash val="solid"/>
                      <a:round/>
                      <a:headEnd type="none" w="med" len="med"/>
                      <a:tailEnd type="none" w="med" len="med"/>
                    </a:lnT>
                    <a:lnB w="12700" cap="flat" cmpd="sng" algn="ctr">
                      <a:solidFill>
                        <a:srgbClr val="F4F6F6"/>
                      </a:solidFill>
                      <a:prstDash val="solid"/>
                      <a:round/>
                      <a:headEnd type="none" w="med" len="med"/>
                      <a:tailEnd type="none" w="med" len="med"/>
                    </a:lnB>
                    <a:solidFill>
                      <a:schemeClr val="accent4">
                        <a:lumMod val="20000"/>
                        <a:lumOff val="80000"/>
                      </a:schemeClr>
                    </a:solidFill>
                  </a:tcPr>
                </a:tc>
                <a:tc>
                  <a:txBody>
                    <a:bodyPr/>
                    <a:lstStyle/>
                    <a:p>
                      <a:pPr algn="ctr" fontAlgn="b">
                        <a:buNone/>
                      </a:pPr>
                      <a:r>
                        <a:rPr lang="sv-SE" sz="1200" u="none" strike="noStrike" dirty="0">
                          <a:solidFill>
                            <a:schemeClr val="tx2"/>
                          </a:solidFill>
                          <a:effectLst/>
                          <a:latin typeface="+mn-lt"/>
                        </a:rPr>
                        <a:t>12%</a:t>
                      </a:r>
                      <a:endParaRPr lang="sv-SE" sz="1200" b="0" i="0" u="none" strike="noStrike" dirty="0">
                        <a:solidFill>
                          <a:schemeClr val="tx2"/>
                        </a:solidFill>
                        <a:effectLst/>
                        <a:latin typeface="+mn-lt"/>
                      </a:endParaRPr>
                    </a:p>
                  </a:txBody>
                  <a:tcPr anchor="ctr">
                    <a:lnL w="12700" cap="flat" cmpd="sng" algn="ctr">
                      <a:solidFill>
                        <a:srgbClr val="F4F6F6"/>
                      </a:solidFill>
                      <a:prstDash val="solid"/>
                      <a:round/>
                      <a:headEnd type="none" w="med" len="med"/>
                      <a:tailEnd type="none" w="med" len="med"/>
                    </a:lnL>
                    <a:lnR w="12700" cap="flat" cmpd="sng" algn="ctr">
                      <a:solidFill>
                        <a:srgbClr val="F4F6F6"/>
                      </a:solidFill>
                      <a:prstDash val="solid"/>
                      <a:round/>
                      <a:headEnd type="none" w="med" len="med"/>
                      <a:tailEnd type="none" w="med" len="med"/>
                    </a:lnR>
                    <a:lnT w="12700" cap="flat" cmpd="sng" algn="ctr">
                      <a:solidFill>
                        <a:srgbClr val="F4F6F6"/>
                      </a:solidFill>
                      <a:prstDash val="solid"/>
                      <a:round/>
                      <a:headEnd type="none" w="med" len="med"/>
                      <a:tailEnd type="none" w="med" len="med"/>
                    </a:lnT>
                    <a:lnB w="12700" cap="flat" cmpd="sng" algn="ctr">
                      <a:solidFill>
                        <a:srgbClr val="F4F6F6"/>
                      </a:solidFill>
                      <a:prstDash val="solid"/>
                      <a:round/>
                      <a:headEnd type="none" w="med" len="med"/>
                      <a:tailEnd type="none" w="med" len="med"/>
                    </a:lnB>
                    <a:solidFill>
                      <a:schemeClr val="accent4">
                        <a:lumMod val="20000"/>
                        <a:lumOff val="80000"/>
                      </a:schemeClr>
                    </a:solidFill>
                  </a:tcPr>
                </a:tc>
                <a:tc>
                  <a:txBody>
                    <a:bodyPr/>
                    <a:lstStyle/>
                    <a:p>
                      <a:pPr algn="ctr" fontAlgn="b">
                        <a:buNone/>
                      </a:pPr>
                      <a:r>
                        <a:rPr lang="sv-SE" sz="1200" u="none" strike="noStrike" dirty="0">
                          <a:solidFill>
                            <a:schemeClr val="tx2"/>
                          </a:solidFill>
                          <a:effectLst/>
                          <a:latin typeface="+mn-lt"/>
                        </a:rPr>
                        <a:t>4%</a:t>
                      </a:r>
                      <a:endParaRPr lang="sv-SE" sz="1200" b="0" i="0" u="none" strike="noStrike" dirty="0">
                        <a:solidFill>
                          <a:schemeClr val="tx2"/>
                        </a:solidFill>
                        <a:effectLst/>
                        <a:latin typeface="+mn-lt"/>
                      </a:endParaRPr>
                    </a:p>
                  </a:txBody>
                  <a:tcPr anchor="ctr">
                    <a:lnL w="12700" cap="flat" cmpd="sng" algn="ctr">
                      <a:solidFill>
                        <a:srgbClr val="F4F6F6"/>
                      </a:solidFill>
                      <a:prstDash val="solid"/>
                      <a:round/>
                      <a:headEnd type="none" w="med" len="med"/>
                      <a:tailEnd type="none" w="med" len="med"/>
                    </a:lnL>
                    <a:lnR w="12700" cap="flat" cmpd="sng" algn="ctr">
                      <a:solidFill>
                        <a:srgbClr val="F4F6F6"/>
                      </a:solidFill>
                      <a:prstDash val="solid"/>
                      <a:round/>
                      <a:headEnd type="none" w="med" len="med"/>
                      <a:tailEnd type="none" w="med" len="med"/>
                    </a:lnR>
                    <a:lnT w="12700" cap="flat" cmpd="sng" algn="ctr">
                      <a:solidFill>
                        <a:srgbClr val="F4F6F6"/>
                      </a:solidFill>
                      <a:prstDash val="solid"/>
                      <a:round/>
                      <a:headEnd type="none" w="med" len="med"/>
                      <a:tailEnd type="none" w="med" len="med"/>
                    </a:lnT>
                    <a:lnB w="12700" cap="flat" cmpd="sng" algn="ctr">
                      <a:solidFill>
                        <a:srgbClr val="F4F6F6"/>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584307635"/>
                  </a:ext>
                </a:extLst>
              </a:tr>
              <a:tr h="721027">
                <a:tc>
                  <a:txBody>
                    <a:bodyPr/>
                    <a:lstStyle/>
                    <a:p>
                      <a:pPr algn="r" fontAlgn="b">
                        <a:buNone/>
                      </a:pPr>
                      <a:r>
                        <a:rPr lang="sv-SE" sz="1200" u="none" strike="noStrike" dirty="0">
                          <a:solidFill>
                            <a:schemeClr val="tx2"/>
                          </a:solidFill>
                          <a:effectLst/>
                          <a:latin typeface="+mn-lt"/>
                        </a:rPr>
                        <a:t>10-talist</a:t>
                      </a:r>
                      <a:endParaRPr lang="sv-SE" sz="1200" b="0" i="0" u="none" strike="noStrike" dirty="0">
                        <a:solidFill>
                          <a:schemeClr val="tx2"/>
                        </a:solidFill>
                        <a:effectLst/>
                        <a:latin typeface="+mn-lt"/>
                      </a:endParaRPr>
                    </a:p>
                  </a:txBody>
                  <a:tcPr marL="0" marR="127440" anchor="ctr">
                    <a:lnL w="12700" cmpd="sng">
                      <a:noFill/>
                    </a:lnL>
                    <a:lnR w="12700" cap="flat" cmpd="sng" algn="ctr">
                      <a:solidFill>
                        <a:srgbClr val="F4F6F6"/>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buNone/>
                      </a:pPr>
                      <a:r>
                        <a:rPr lang="sv-SE" sz="1200" u="none" strike="noStrike" dirty="0">
                          <a:solidFill>
                            <a:schemeClr val="tx2"/>
                          </a:solidFill>
                          <a:effectLst/>
                          <a:latin typeface="+mn-lt"/>
                        </a:rPr>
                        <a:t>87%</a:t>
                      </a:r>
                      <a:endParaRPr lang="sv-SE" sz="1200" b="0" i="0" u="none" strike="noStrike" dirty="0">
                        <a:solidFill>
                          <a:schemeClr val="tx2"/>
                        </a:solidFill>
                        <a:effectLst/>
                        <a:latin typeface="+mn-lt"/>
                      </a:endParaRPr>
                    </a:p>
                  </a:txBody>
                  <a:tcPr anchor="ctr">
                    <a:lnL w="12700" cap="flat" cmpd="sng" algn="ctr">
                      <a:solidFill>
                        <a:srgbClr val="F4F6F6"/>
                      </a:solidFill>
                      <a:prstDash val="solid"/>
                      <a:round/>
                      <a:headEnd type="none" w="med" len="med"/>
                      <a:tailEnd type="none" w="med" len="med"/>
                    </a:lnL>
                    <a:lnR w="12700" cap="flat" cmpd="sng" algn="ctr">
                      <a:solidFill>
                        <a:srgbClr val="F4F6F6"/>
                      </a:solidFill>
                      <a:prstDash val="solid"/>
                      <a:round/>
                      <a:headEnd type="none" w="med" len="med"/>
                      <a:tailEnd type="none" w="med" len="med"/>
                    </a:lnR>
                    <a:lnT w="12700" cap="flat" cmpd="sng" algn="ctr">
                      <a:solidFill>
                        <a:srgbClr val="F4F6F6"/>
                      </a:solidFill>
                      <a:prstDash val="solid"/>
                      <a:round/>
                      <a:headEnd type="none" w="med" len="med"/>
                      <a:tailEnd type="none" w="med" len="med"/>
                    </a:lnT>
                    <a:lnB w="12700" cap="flat" cmpd="sng" algn="ctr">
                      <a:solidFill>
                        <a:srgbClr val="F4F6F6"/>
                      </a:solidFill>
                      <a:prstDash val="solid"/>
                      <a:round/>
                      <a:headEnd type="none" w="med" len="med"/>
                      <a:tailEnd type="none" w="med" len="med"/>
                    </a:lnB>
                    <a:solidFill>
                      <a:schemeClr val="accent4">
                        <a:lumMod val="20000"/>
                        <a:lumOff val="80000"/>
                      </a:schemeClr>
                    </a:solidFill>
                  </a:tcPr>
                </a:tc>
                <a:tc>
                  <a:txBody>
                    <a:bodyPr/>
                    <a:lstStyle/>
                    <a:p>
                      <a:pPr algn="ctr" fontAlgn="b">
                        <a:buNone/>
                      </a:pPr>
                      <a:r>
                        <a:rPr lang="sv-SE" sz="1200" u="none" strike="noStrike" dirty="0">
                          <a:solidFill>
                            <a:schemeClr val="tx2"/>
                          </a:solidFill>
                          <a:effectLst/>
                          <a:latin typeface="+mn-lt"/>
                        </a:rPr>
                        <a:t>10%</a:t>
                      </a:r>
                      <a:endParaRPr lang="sv-SE" sz="1200" b="0" i="0" u="none" strike="noStrike" dirty="0">
                        <a:solidFill>
                          <a:schemeClr val="tx2"/>
                        </a:solidFill>
                        <a:effectLst/>
                        <a:latin typeface="+mn-lt"/>
                      </a:endParaRPr>
                    </a:p>
                  </a:txBody>
                  <a:tcPr anchor="ctr">
                    <a:lnL w="12700" cap="flat" cmpd="sng" algn="ctr">
                      <a:solidFill>
                        <a:srgbClr val="F4F6F6"/>
                      </a:solidFill>
                      <a:prstDash val="solid"/>
                      <a:round/>
                      <a:headEnd type="none" w="med" len="med"/>
                      <a:tailEnd type="none" w="med" len="med"/>
                    </a:lnL>
                    <a:lnR w="12700" cap="flat" cmpd="sng" algn="ctr">
                      <a:solidFill>
                        <a:srgbClr val="F4F6F6"/>
                      </a:solidFill>
                      <a:prstDash val="solid"/>
                      <a:round/>
                      <a:headEnd type="none" w="med" len="med"/>
                      <a:tailEnd type="none" w="med" len="med"/>
                    </a:lnR>
                    <a:lnT w="12700" cap="flat" cmpd="sng" algn="ctr">
                      <a:solidFill>
                        <a:srgbClr val="F4F6F6"/>
                      </a:solidFill>
                      <a:prstDash val="solid"/>
                      <a:round/>
                      <a:headEnd type="none" w="med" len="med"/>
                      <a:tailEnd type="none" w="med" len="med"/>
                    </a:lnT>
                    <a:lnB w="12700" cap="flat" cmpd="sng" algn="ctr">
                      <a:solidFill>
                        <a:srgbClr val="F4F6F6"/>
                      </a:solidFill>
                      <a:prstDash val="solid"/>
                      <a:round/>
                      <a:headEnd type="none" w="med" len="med"/>
                      <a:tailEnd type="none" w="med" len="med"/>
                    </a:lnB>
                    <a:solidFill>
                      <a:srgbClr val="FFDAAE"/>
                    </a:solidFill>
                  </a:tcPr>
                </a:tc>
                <a:tc>
                  <a:txBody>
                    <a:bodyPr/>
                    <a:lstStyle/>
                    <a:p>
                      <a:pPr algn="ctr" fontAlgn="b">
                        <a:buNone/>
                      </a:pPr>
                      <a:r>
                        <a:rPr lang="sv-SE" sz="1200" u="none" strike="noStrike" dirty="0">
                          <a:solidFill>
                            <a:schemeClr val="tx2"/>
                          </a:solidFill>
                          <a:effectLst/>
                          <a:latin typeface="+mn-lt"/>
                        </a:rPr>
                        <a:t>29%</a:t>
                      </a:r>
                      <a:endParaRPr lang="sv-SE" sz="1200" b="0" i="0" u="none" strike="noStrike" dirty="0">
                        <a:solidFill>
                          <a:schemeClr val="tx2"/>
                        </a:solidFill>
                        <a:effectLst/>
                        <a:latin typeface="+mn-lt"/>
                      </a:endParaRPr>
                    </a:p>
                  </a:txBody>
                  <a:tcPr anchor="ctr">
                    <a:lnL w="12700" cap="flat" cmpd="sng" algn="ctr">
                      <a:solidFill>
                        <a:srgbClr val="F4F6F6"/>
                      </a:solidFill>
                      <a:prstDash val="solid"/>
                      <a:round/>
                      <a:headEnd type="none" w="med" len="med"/>
                      <a:tailEnd type="none" w="med" len="med"/>
                    </a:lnL>
                    <a:lnR w="12700" cap="flat" cmpd="sng" algn="ctr">
                      <a:solidFill>
                        <a:srgbClr val="F4F6F6"/>
                      </a:solidFill>
                      <a:prstDash val="solid"/>
                      <a:round/>
                      <a:headEnd type="none" w="med" len="med"/>
                      <a:tailEnd type="none" w="med" len="med"/>
                    </a:lnR>
                    <a:lnT w="12700" cap="flat" cmpd="sng" algn="ctr">
                      <a:solidFill>
                        <a:srgbClr val="F4F6F6"/>
                      </a:solidFill>
                      <a:prstDash val="solid"/>
                      <a:round/>
                      <a:headEnd type="none" w="med" len="med"/>
                      <a:tailEnd type="none" w="med" len="med"/>
                    </a:lnT>
                    <a:lnB w="12700" cap="flat" cmpd="sng" algn="ctr">
                      <a:solidFill>
                        <a:srgbClr val="F4F6F6"/>
                      </a:solidFill>
                      <a:prstDash val="solid"/>
                      <a:round/>
                      <a:headEnd type="none" w="med" len="med"/>
                      <a:tailEnd type="none" w="med" len="med"/>
                    </a:lnB>
                    <a:solidFill>
                      <a:srgbClr val="FFDAAE"/>
                    </a:solidFill>
                  </a:tcPr>
                </a:tc>
                <a:tc>
                  <a:txBody>
                    <a:bodyPr/>
                    <a:lstStyle/>
                    <a:p>
                      <a:pPr algn="ctr" fontAlgn="b">
                        <a:buNone/>
                      </a:pPr>
                      <a:r>
                        <a:rPr lang="sv-SE" sz="1200" u="none" strike="noStrike" dirty="0">
                          <a:solidFill>
                            <a:schemeClr val="tx2"/>
                          </a:solidFill>
                          <a:effectLst/>
                          <a:latin typeface="+mn-lt"/>
                        </a:rPr>
                        <a:t>50%</a:t>
                      </a:r>
                      <a:endParaRPr lang="sv-SE" sz="1200" b="0" i="0" u="none" strike="noStrike" dirty="0">
                        <a:solidFill>
                          <a:schemeClr val="tx2"/>
                        </a:solidFill>
                        <a:effectLst/>
                        <a:latin typeface="+mn-lt"/>
                      </a:endParaRPr>
                    </a:p>
                  </a:txBody>
                  <a:tcPr anchor="ctr">
                    <a:lnL w="12700" cap="flat" cmpd="sng" algn="ctr">
                      <a:solidFill>
                        <a:srgbClr val="F4F6F6"/>
                      </a:solidFill>
                      <a:prstDash val="solid"/>
                      <a:round/>
                      <a:headEnd type="none" w="med" len="med"/>
                      <a:tailEnd type="none" w="med" len="med"/>
                    </a:lnL>
                    <a:lnR w="12700" cap="flat" cmpd="sng" algn="ctr">
                      <a:solidFill>
                        <a:srgbClr val="F4F6F6"/>
                      </a:solidFill>
                      <a:prstDash val="solid"/>
                      <a:round/>
                      <a:headEnd type="none" w="med" len="med"/>
                      <a:tailEnd type="none" w="med" len="med"/>
                    </a:lnR>
                    <a:lnT w="12700" cap="flat" cmpd="sng" algn="ctr">
                      <a:solidFill>
                        <a:srgbClr val="F4F6F6"/>
                      </a:solidFill>
                      <a:prstDash val="solid"/>
                      <a:round/>
                      <a:headEnd type="none" w="med" len="med"/>
                      <a:tailEnd type="none" w="med" len="med"/>
                    </a:lnT>
                    <a:lnB w="12700" cap="flat" cmpd="sng" algn="ctr">
                      <a:solidFill>
                        <a:srgbClr val="F4F6F6"/>
                      </a:solidFill>
                      <a:prstDash val="solid"/>
                      <a:round/>
                      <a:headEnd type="none" w="med" len="med"/>
                      <a:tailEnd type="none" w="med" len="med"/>
                    </a:lnB>
                    <a:solidFill>
                      <a:schemeClr val="accent4">
                        <a:lumMod val="20000"/>
                        <a:lumOff val="80000"/>
                      </a:schemeClr>
                    </a:solidFill>
                  </a:tcPr>
                </a:tc>
                <a:tc>
                  <a:txBody>
                    <a:bodyPr/>
                    <a:lstStyle/>
                    <a:p>
                      <a:pPr algn="ctr" fontAlgn="b">
                        <a:buNone/>
                      </a:pPr>
                      <a:r>
                        <a:rPr lang="sv-SE" sz="1200" u="none" strike="noStrike" dirty="0">
                          <a:solidFill>
                            <a:schemeClr val="tx2"/>
                          </a:solidFill>
                          <a:effectLst/>
                          <a:latin typeface="+mn-lt"/>
                        </a:rPr>
                        <a:t>0%</a:t>
                      </a:r>
                      <a:endParaRPr lang="sv-SE" sz="1200" b="0" i="0" u="none" strike="noStrike" dirty="0">
                        <a:solidFill>
                          <a:schemeClr val="tx2"/>
                        </a:solidFill>
                        <a:effectLst/>
                        <a:latin typeface="+mn-lt"/>
                      </a:endParaRPr>
                    </a:p>
                  </a:txBody>
                  <a:tcPr anchor="ctr">
                    <a:lnL w="12700" cap="flat" cmpd="sng" algn="ctr">
                      <a:solidFill>
                        <a:srgbClr val="F4F6F6"/>
                      </a:solidFill>
                      <a:prstDash val="solid"/>
                      <a:round/>
                      <a:headEnd type="none" w="med" len="med"/>
                      <a:tailEnd type="none" w="med" len="med"/>
                    </a:lnL>
                    <a:lnR w="12700" cap="flat" cmpd="sng" algn="ctr">
                      <a:solidFill>
                        <a:srgbClr val="F4F6F6"/>
                      </a:solidFill>
                      <a:prstDash val="solid"/>
                      <a:round/>
                      <a:headEnd type="none" w="med" len="med"/>
                      <a:tailEnd type="none" w="med" len="med"/>
                    </a:lnR>
                    <a:lnT w="12700" cap="flat" cmpd="sng" algn="ctr">
                      <a:solidFill>
                        <a:srgbClr val="F4F6F6"/>
                      </a:solidFill>
                      <a:prstDash val="solid"/>
                      <a:round/>
                      <a:headEnd type="none" w="med" len="med"/>
                      <a:tailEnd type="none" w="med" len="med"/>
                    </a:lnT>
                    <a:lnB w="12700" cap="flat" cmpd="sng" algn="ctr">
                      <a:solidFill>
                        <a:srgbClr val="F4F6F6"/>
                      </a:solidFill>
                      <a:prstDash val="solid"/>
                      <a:round/>
                      <a:headEnd type="none" w="med" len="med"/>
                      <a:tailEnd type="none" w="med" len="med"/>
                    </a:lnB>
                    <a:solidFill>
                      <a:srgbClr val="FFDAAE"/>
                    </a:solidFill>
                  </a:tcPr>
                </a:tc>
                <a:tc>
                  <a:txBody>
                    <a:bodyPr/>
                    <a:lstStyle/>
                    <a:p>
                      <a:pPr algn="ctr" fontAlgn="b">
                        <a:buNone/>
                      </a:pPr>
                      <a:r>
                        <a:rPr lang="sv-SE" sz="1200" u="none" strike="noStrike" dirty="0">
                          <a:solidFill>
                            <a:schemeClr val="tx2"/>
                          </a:solidFill>
                          <a:effectLst/>
                          <a:latin typeface="+mn-lt"/>
                        </a:rPr>
                        <a:t>1%</a:t>
                      </a:r>
                      <a:endParaRPr lang="sv-SE" sz="1200" b="0" i="0" u="none" strike="noStrike" dirty="0">
                        <a:solidFill>
                          <a:schemeClr val="tx2"/>
                        </a:solidFill>
                        <a:effectLst/>
                        <a:latin typeface="+mn-lt"/>
                      </a:endParaRPr>
                    </a:p>
                  </a:txBody>
                  <a:tcPr anchor="ctr">
                    <a:lnL w="12700" cap="flat" cmpd="sng" algn="ctr">
                      <a:solidFill>
                        <a:srgbClr val="F4F6F6"/>
                      </a:solidFill>
                      <a:prstDash val="solid"/>
                      <a:round/>
                      <a:headEnd type="none" w="med" len="med"/>
                      <a:tailEnd type="none" w="med" len="med"/>
                    </a:lnL>
                    <a:lnR w="12700" cap="flat" cmpd="sng" algn="ctr">
                      <a:solidFill>
                        <a:srgbClr val="F4F6F6"/>
                      </a:solidFill>
                      <a:prstDash val="solid"/>
                      <a:round/>
                      <a:headEnd type="none" w="med" len="med"/>
                      <a:tailEnd type="none" w="med" len="med"/>
                    </a:lnR>
                    <a:lnT w="12700" cap="flat" cmpd="sng" algn="ctr">
                      <a:solidFill>
                        <a:srgbClr val="F4F6F6"/>
                      </a:solidFill>
                      <a:prstDash val="solid"/>
                      <a:round/>
                      <a:headEnd type="none" w="med" len="med"/>
                      <a:tailEnd type="none" w="med" len="med"/>
                    </a:lnT>
                    <a:lnB w="12700" cap="flat" cmpd="sng" algn="ctr">
                      <a:solidFill>
                        <a:srgbClr val="F4F6F6"/>
                      </a:solidFill>
                      <a:prstDash val="solid"/>
                      <a:round/>
                      <a:headEnd type="none" w="med" len="med"/>
                      <a:tailEnd type="none" w="med" len="med"/>
                    </a:lnB>
                    <a:solidFill>
                      <a:srgbClr val="FFDAAE"/>
                    </a:solidFill>
                  </a:tcPr>
                </a:tc>
                <a:tc>
                  <a:txBody>
                    <a:bodyPr/>
                    <a:lstStyle/>
                    <a:p>
                      <a:pPr algn="ctr" fontAlgn="b">
                        <a:buNone/>
                      </a:pPr>
                      <a:r>
                        <a:rPr lang="sv-SE" sz="1200" u="none" strike="noStrike" dirty="0">
                          <a:solidFill>
                            <a:schemeClr val="tx2"/>
                          </a:solidFill>
                          <a:effectLst/>
                          <a:latin typeface="+mn-lt"/>
                        </a:rPr>
                        <a:t>36%</a:t>
                      </a:r>
                      <a:endParaRPr lang="sv-SE" sz="1200" b="0" i="0" u="none" strike="noStrike" dirty="0">
                        <a:solidFill>
                          <a:schemeClr val="tx2"/>
                        </a:solidFill>
                        <a:effectLst/>
                        <a:latin typeface="+mn-lt"/>
                      </a:endParaRPr>
                    </a:p>
                  </a:txBody>
                  <a:tcPr anchor="ctr">
                    <a:lnL w="12700" cap="flat" cmpd="sng" algn="ctr">
                      <a:solidFill>
                        <a:srgbClr val="F4F6F6"/>
                      </a:solidFill>
                      <a:prstDash val="solid"/>
                      <a:round/>
                      <a:headEnd type="none" w="med" len="med"/>
                      <a:tailEnd type="none" w="med" len="med"/>
                    </a:lnL>
                    <a:lnR w="12700" cap="flat" cmpd="sng" algn="ctr">
                      <a:solidFill>
                        <a:srgbClr val="F4F6F6"/>
                      </a:solidFill>
                      <a:prstDash val="solid"/>
                      <a:round/>
                      <a:headEnd type="none" w="med" len="med"/>
                      <a:tailEnd type="none" w="med" len="med"/>
                    </a:lnR>
                    <a:lnT w="12700" cap="flat" cmpd="sng" algn="ctr">
                      <a:solidFill>
                        <a:srgbClr val="F4F6F6"/>
                      </a:solidFill>
                      <a:prstDash val="solid"/>
                      <a:round/>
                      <a:headEnd type="none" w="med" len="med"/>
                      <a:tailEnd type="none" w="med" len="med"/>
                    </a:lnT>
                    <a:lnB w="12700" cap="flat" cmpd="sng" algn="ctr">
                      <a:solidFill>
                        <a:srgbClr val="F4F6F6"/>
                      </a:solidFill>
                      <a:prstDash val="solid"/>
                      <a:round/>
                      <a:headEnd type="none" w="med" len="med"/>
                      <a:tailEnd type="none" w="med" len="med"/>
                    </a:lnB>
                    <a:solidFill>
                      <a:schemeClr val="accent4">
                        <a:lumMod val="20000"/>
                        <a:lumOff val="80000"/>
                      </a:schemeClr>
                    </a:solidFill>
                  </a:tcPr>
                </a:tc>
                <a:tc>
                  <a:txBody>
                    <a:bodyPr/>
                    <a:lstStyle/>
                    <a:p>
                      <a:pPr algn="ctr" fontAlgn="b">
                        <a:buNone/>
                      </a:pPr>
                      <a:r>
                        <a:rPr lang="sv-SE" sz="1200" u="none" strike="noStrike" dirty="0">
                          <a:solidFill>
                            <a:schemeClr val="tx2"/>
                          </a:solidFill>
                          <a:effectLst/>
                          <a:latin typeface="+mn-lt"/>
                        </a:rPr>
                        <a:t>16%</a:t>
                      </a:r>
                      <a:endParaRPr lang="sv-SE" sz="1200" b="0" i="0" u="none" strike="noStrike" dirty="0">
                        <a:solidFill>
                          <a:schemeClr val="tx2"/>
                        </a:solidFill>
                        <a:effectLst/>
                        <a:latin typeface="+mn-lt"/>
                      </a:endParaRPr>
                    </a:p>
                  </a:txBody>
                  <a:tcPr anchor="ctr">
                    <a:lnL w="12700" cap="flat" cmpd="sng" algn="ctr">
                      <a:solidFill>
                        <a:srgbClr val="F4F6F6"/>
                      </a:solidFill>
                      <a:prstDash val="solid"/>
                      <a:round/>
                      <a:headEnd type="none" w="med" len="med"/>
                      <a:tailEnd type="none" w="med" len="med"/>
                    </a:lnL>
                    <a:lnR w="12700" cap="flat" cmpd="sng" algn="ctr">
                      <a:solidFill>
                        <a:srgbClr val="F4F6F6"/>
                      </a:solidFill>
                      <a:prstDash val="solid"/>
                      <a:round/>
                      <a:headEnd type="none" w="med" len="med"/>
                      <a:tailEnd type="none" w="med" len="med"/>
                    </a:lnR>
                    <a:lnT w="12700" cap="flat" cmpd="sng" algn="ctr">
                      <a:solidFill>
                        <a:srgbClr val="F4F6F6"/>
                      </a:solidFill>
                      <a:prstDash val="solid"/>
                      <a:round/>
                      <a:headEnd type="none" w="med" len="med"/>
                      <a:tailEnd type="none" w="med" len="med"/>
                    </a:lnT>
                    <a:lnB w="12700" cap="flat" cmpd="sng" algn="ctr">
                      <a:solidFill>
                        <a:srgbClr val="F4F6F6"/>
                      </a:solidFill>
                      <a:prstDash val="solid"/>
                      <a:round/>
                      <a:headEnd type="none" w="med" len="med"/>
                      <a:tailEnd type="none" w="med" len="med"/>
                    </a:lnB>
                    <a:noFill/>
                  </a:tcPr>
                </a:tc>
                <a:tc>
                  <a:txBody>
                    <a:bodyPr/>
                    <a:lstStyle/>
                    <a:p>
                      <a:pPr algn="ctr" fontAlgn="b">
                        <a:buNone/>
                      </a:pPr>
                      <a:r>
                        <a:rPr lang="sv-SE" sz="1200" u="none" strike="noStrike" dirty="0">
                          <a:solidFill>
                            <a:schemeClr val="tx2"/>
                          </a:solidFill>
                          <a:effectLst/>
                          <a:latin typeface="+mn-lt"/>
                        </a:rPr>
                        <a:t>4%</a:t>
                      </a:r>
                      <a:endParaRPr lang="sv-SE" sz="1200" b="0" i="0" u="none" strike="noStrike" dirty="0">
                        <a:solidFill>
                          <a:schemeClr val="tx2"/>
                        </a:solidFill>
                        <a:effectLst/>
                        <a:latin typeface="+mn-lt"/>
                      </a:endParaRPr>
                    </a:p>
                  </a:txBody>
                  <a:tcPr anchor="ctr">
                    <a:lnL w="12700" cap="flat" cmpd="sng" algn="ctr">
                      <a:solidFill>
                        <a:srgbClr val="F4F6F6"/>
                      </a:solidFill>
                      <a:prstDash val="solid"/>
                      <a:round/>
                      <a:headEnd type="none" w="med" len="med"/>
                      <a:tailEnd type="none" w="med" len="med"/>
                    </a:lnL>
                    <a:lnR w="12700" cap="flat" cmpd="sng" algn="ctr">
                      <a:solidFill>
                        <a:srgbClr val="F4F6F6"/>
                      </a:solidFill>
                      <a:prstDash val="solid"/>
                      <a:round/>
                      <a:headEnd type="none" w="med" len="med"/>
                      <a:tailEnd type="none" w="med" len="med"/>
                    </a:lnR>
                    <a:lnT w="12700" cap="flat" cmpd="sng" algn="ctr">
                      <a:solidFill>
                        <a:srgbClr val="F4F6F6"/>
                      </a:solidFill>
                      <a:prstDash val="solid"/>
                      <a:round/>
                      <a:headEnd type="none" w="med" len="med"/>
                      <a:tailEnd type="none" w="med" len="med"/>
                    </a:lnT>
                    <a:lnB w="12700" cap="flat" cmpd="sng" algn="ctr">
                      <a:solidFill>
                        <a:srgbClr val="F4F6F6"/>
                      </a:solidFill>
                      <a:prstDash val="solid"/>
                      <a:round/>
                      <a:headEnd type="none" w="med" len="med"/>
                      <a:tailEnd type="none" w="med" len="med"/>
                    </a:lnB>
                    <a:solidFill>
                      <a:srgbClr val="FFDAAE"/>
                    </a:solidFill>
                  </a:tcPr>
                </a:tc>
                <a:tc>
                  <a:txBody>
                    <a:bodyPr/>
                    <a:lstStyle/>
                    <a:p>
                      <a:pPr algn="ctr" fontAlgn="b">
                        <a:buNone/>
                      </a:pPr>
                      <a:r>
                        <a:rPr lang="sv-SE" sz="1200" u="none" strike="noStrike" dirty="0">
                          <a:solidFill>
                            <a:schemeClr val="tx2"/>
                          </a:solidFill>
                          <a:effectLst/>
                          <a:latin typeface="+mn-lt"/>
                        </a:rPr>
                        <a:t>18%</a:t>
                      </a:r>
                      <a:endParaRPr lang="sv-SE" sz="1200" b="0" i="0" u="none" strike="noStrike" dirty="0">
                        <a:solidFill>
                          <a:schemeClr val="tx2"/>
                        </a:solidFill>
                        <a:effectLst/>
                        <a:latin typeface="+mn-lt"/>
                      </a:endParaRPr>
                    </a:p>
                  </a:txBody>
                  <a:tcPr anchor="ctr">
                    <a:lnL w="12700" cap="flat" cmpd="sng" algn="ctr">
                      <a:solidFill>
                        <a:srgbClr val="F4F6F6"/>
                      </a:solidFill>
                      <a:prstDash val="solid"/>
                      <a:round/>
                      <a:headEnd type="none" w="med" len="med"/>
                      <a:tailEnd type="none" w="med" len="med"/>
                    </a:lnL>
                    <a:lnR w="12700" cap="flat" cmpd="sng" algn="ctr">
                      <a:solidFill>
                        <a:srgbClr val="F4F6F6"/>
                      </a:solidFill>
                      <a:prstDash val="solid"/>
                      <a:round/>
                      <a:headEnd type="none" w="med" len="med"/>
                      <a:tailEnd type="none" w="med" len="med"/>
                    </a:lnR>
                    <a:lnT w="12700" cap="flat" cmpd="sng" algn="ctr">
                      <a:solidFill>
                        <a:srgbClr val="F4F6F6"/>
                      </a:solidFill>
                      <a:prstDash val="solid"/>
                      <a:round/>
                      <a:headEnd type="none" w="med" len="med"/>
                      <a:tailEnd type="none" w="med" len="med"/>
                    </a:lnT>
                    <a:lnB w="12700" cap="flat" cmpd="sng" algn="ctr">
                      <a:solidFill>
                        <a:srgbClr val="F4F6F6"/>
                      </a:solidFill>
                      <a:prstDash val="solid"/>
                      <a:round/>
                      <a:headEnd type="none" w="med" len="med"/>
                      <a:tailEnd type="none" w="med" len="med"/>
                    </a:lnB>
                    <a:noFill/>
                  </a:tcPr>
                </a:tc>
                <a:tc>
                  <a:txBody>
                    <a:bodyPr/>
                    <a:lstStyle/>
                    <a:p>
                      <a:pPr algn="ctr" fontAlgn="b">
                        <a:buNone/>
                      </a:pPr>
                      <a:r>
                        <a:rPr lang="sv-SE" sz="1200" u="none" strike="noStrike" dirty="0">
                          <a:solidFill>
                            <a:schemeClr val="tx2"/>
                          </a:solidFill>
                          <a:effectLst/>
                          <a:latin typeface="+mn-lt"/>
                        </a:rPr>
                        <a:t>6%</a:t>
                      </a:r>
                      <a:endParaRPr lang="sv-SE" sz="1200" b="0" i="0" u="none" strike="noStrike" dirty="0">
                        <a:solidFill>
                          <a:schemeClr val="tx2"/>
                        </a:solidFill>
                        <a:effectLst/>
                        <a:latin typeface="+mn-lt"/>
                      </a:endParaRPr>
                    </a:p>
                  </a:txBody>
                  <a:tcPr anchor="ctr">
                    <a:lnL w="12700" cap="flat" cmpd="sng" algn="ctr">
                      <a:solidFill>
                        <a:srgbClr val="F4F6F6"/>
                      </a:solidFill>
                      <a:prstDash val="solid"/>
                      <a:round/>
                      <a:headEnd type="none" w="med" len="med"/>
                      <a:tailEnd type="none" w="med" len="med"/>
                    </a:lnL>
                    <a:lnR w="12700" cap="flat" cmpd="sng" algn="ctr">
                      <a:solidFill>
                        <a:srgbClr val="F4F6F6"/>
                      </a:solidFill>
                      <a:prstDash val="solid"/>
                      <a:round/>
                      <a:headEnd type="none" w="med" len="med"/>
                      <a:tailEnd type="none" w="med" len="med"/>
                    </a:lnR>
                    <a:lnT w="12700" cap="flat" cmpd="sng" algn="ctr">
                      <a:solidFill>
                        <a:srgbClr val="F4F6F6"/>
                      </a:solidFill>
                      <a:prstDash val="solid"/>
                      <a:round/>
                      <a:headEnd type="none" w="med" len="med"/>
                      <a:tailEnd type="none" w="med" len="med"/>
                    </a:lnT>
                    <a:lnB w="12700" cap="flat" cmpd="sng" algn="ctr">
                      <a:solidFill>
                        <a:srgbClr val="F4F6F6"/>
                      </a:solidFill>
                      <a:prstDash val="solid"/>
                      <a:round/>
                      <a:headEnd type="none" w="med" len="med"/>
                      <a:tailEnd type="none" w="med" len="med"/>
                    </a:lnB>
                    <a:solidFill>
                      <a:srgbClr val="FFDAAE"/>
                    </a:solidFill>
                  </a:tcPr>
                </a:tc>
                <a:tc>
                  <a:txBody>
                    <a:bodyPr/>
                    <a:lstStyle/>
                    <a:p>
                      <a:pPr algn="ctr" fontAlgn="b">
                        <a:buNone/>
                      </a:pPr>
                      <a:r>
                        <a:rPr lang="sv-SE" sz="1200" u="none" strike="noStrike" dirty="0">
                          <a:solidFill>
                            <a:schemeClr val="tx2"/>
                          </a:solidFill>
                          <a:effectLst/>
                          <a:latin typeface="+mn-lt"/>
                        </a:rPr>
                        <a:t>63%</a:t>
                      </a:r>
                      <a:endParaRPr lang="sv-SE" sz="1200" b="0" i="0" u="none" strike="noStrike" dirty="0">
                        <a:solidFill>
                          <a:schemeClr val="tx2"/>
                        </a:solidFill>
                        <a:effectLst/>
                        <a:latin typeface="+mn-lt"/>
                      </a:endParaRPr>
                    </a:p>
                  </a:txBody>
                  <a:tcPr anchor="ctr">
                    <a:lnL w="12700" cap="flat" cmpd="sng" algn="ctr">
                      <a:solidFill>
                        <a:srgbClr val="F4F6F6"/>
                      </a:solidFill>
                      <a:prstDash val="solid"/>
                      <a:round/>
                      <a:headEnd type="none" w="med" len="med"/>
                      <a:tailEnd type="none" w="med" len="med"/>
                    </a:lnL>
                    <a:lnR w="12700" cap="flat" cmpd="sng" algn="ctr">
                      <a:solidFill>
                        <a:srgbClr val="F4F6F6"/>
                      </a:solidFill>
                      <a:prstDash val="solid"/>
                      <a:round/>
                      <a:headEnd type="none" w="med" len="med"/>
                      <a:tailEnd type="none" w="med" len="med"/>
                    </a:lnR>
                    <a:lnT w="12700" cap="flat" cmpd="sng" algn="ctr">
                      <a:solidFill>
                        <a:srgbClr val="F4F6F6"/>
                      </a:solidFill>
                      <a:prstDash val="solid"/>
                      <a:round/>
                      <a:headEnd type="none" w="med" len="med"/>
                      <a:tailEnd type="none" w="med" len="med"/>
                    </a:lnT>
                    <a:lnB w="12700" cap="flat" cmpd="sng" algn="ctr">
                      <a:solidFill>
                        <a:srgbClr val="F4F6F6"/>
                      </a:solidFill>
                      <a:prstDash val="solid"/>
                      <a:round/>
                      <a:headEnd type="none" w="med" len="med"/>
                      <a:tailEnd type="none" w="med" len="med"/>
                    </a:lnB>
                    <a:solidFill>
                      <a:schemeClr val="accent4">
                        <a:lumMod val="20000"/>
                        <a:lumOff val="80000"/>
                      </a:schemeClr>
                    </a:solidFill>
                  </a:tcPr>
                </a:tc>
                <a:tc>
                  <a:txBody>
                    <a:bodyPr/>
                    <a:lstStyle/>
                    <a:p>
                      <a:pPr algn="ctr" fontAlgn="b">
                        <a:buNone/>
                      </a:pPr>
                      <a:r>
                        <a:rPr lang="sv-SE" sz="1200" u="none" strike="noStrike" dirty="0">
                          <a:solidFill>
                            <a:schemeClr val="tx2"/>
                          </a:solidFill>
                          <a:effectLst/>
                          <a:latin typeface="+mn-lt"/>
                        </a:rPr>
                        <a:t>8%</a:t>
                      </a:r>
                      <a:endParaRPr lang="sv-SE" sz="1200" b="0" i="0" u="none" strike="noStrike" dirty="0">
                        <a:solidFill>
                          <a:schemeClr val="tx2"/>
                        </a:solidFill>
                        <a:effectLst/>
                        <a:latin typeface="+mn-lt"/>
                      </a:endParaRPr>
                    </a:p>
                  </a:txBody>
                  <a:tcPr anchor="ctr">
                    <a:lnL w="12700" cap="flat" cmpd="sng" algn="ctr">
                      <a:solidFill>
                        <a:srgbClr val="F4F6F6"/>
                      </a:solidFill>
                      <a:prstDash val="solid"/>
                      <a:round/>
                      <a:headEnd type="none" w="med" len="med"/>
                      <a:tailEnd type="none" w="med" len="med"/>
                    </a:lnL>
                    <a:lnR w="12700" cap="flat" cmpd="sng" algn="ctr">
                      <a:solidFill>
                        <a:srgbClr val="F4F6F6"/>
                      </a:solidFill>
                      <a:prstDash val="solid"/>
                      <a:round/>
                      <a:headEnd type="none" w="med" len="med"/>
                      <a:tailEnd type="none" w="med" len="med"/>
                    </a:lnR>
                    <a:lnT w="12700" cap="flat" cmpd="sng" algn="ctr">
                      <a:solidFill>
                        <a:srgbClr val="F4F6F6"/>
                      </a:solidFill>
                      <a:prstDash val="solid"/>
                      <a:round/>
                      <a:headEnd type="none" w="med" len="med"/>
                      <a:tailEnd type="none" w="med" len="med"/>
                    </a:lnT>
                    <a:lnB w="12700" cap="flat" cmpd="sng" algn="ctr">
                      <a:solidFill>
                        <a:srgbClr val="F4F6F6"/>
                      </a:solidFill>
                      <a:prstDash val="solid"/>
                      <a:round/>
                      <a:headEnd type="none" w="med" len="med"/>
                      <a:tailEnd type="none" w="med" len="med"/>
                    </a:lnB>
                    <a:noFill/>
                  </a:tcPr>
                </a:tc>
                <a:tc>
                  <a:txBody>
                    <a:bodyPr/>
                    <a:lstStyle/>
                    <a:p>
                      <a:pPr algn="ctr" fontAlgn="b">
                        <a:buNone/>
                      </a:pPr>
                      <a:r>
                        <a:rPr lang="sv-SE" sz="1200" u="none" strike="noStrike" dirty="0">
                          <a:solidFill>
                            <a:schemeClr val="tx2"/>
                          </a:solidFill>
                          <a:effectLst/>
                          <a:latin typeface="+mn-lt"/>
                        </a:rPr>
                        <a:t>0%</a:t>
                      </a:r>
                      <a:endParaRPr lang="sv-SE" sz="1200" b="0" i="0" u="none" strike="noStrike" dirty="0">
                        <a:solidFill>
                          <a:schemeClr val="tx2"/>
                        </a:solidFill>
                        <a:effectLst/>
                        <a:latin typeface="+mn-lt"/>
                      </a:endParaRPr>
                    </a:p>
                  </a:txBody>
                  <a:tcPr anchor="ctr">
                    <a:lnL w="12700" cap="flat" cmpd="sng" algn="ctr">
                      <a:solidFill>
                        <a:srgbClr val="F4F6F6"/>
                      </a:solidFill>
                      <a:prstDash val="solid"/>
                      <a:round/>
                      <a:headEnd type="none" w="med" len="med"/>
                      <a:tailEnd type="none" w="med" len="med"/>
                    </a:lnL>
                    <a:lnR w="12700" cap="flat" cmpd="sng" algn="ctr">
                      <a:solidFill>
                        <a:srgbClr val="F4F6F6"/>
                      </a:solidFill>
                      <a:prstDash val="solid"/>
                      <a:round/>
                      <a:headEnd type="none" w="med" len="med"/>
                      <a:tailEnd type="none" w="med" len="med"/>
                    </a:lnR>
                    <a:lnT w="12700" cap="flat" cmpd="sng" algn="ctr">
                      <a:solidFill>
                        <a:srgbClr val="F4F6F6"/>
                      </a:solidFill>
                      <a:prstDash val="solid"/>
                      <a:round/>
                      <a:headEnd type="none" w="med" len="med"/>
                      <a:tailEnd type="none" w="med" len="med"/>
                    </a:lnT>
                    <a:lnB w="12700" cap="flat" cmpd="sng" algn="ctr">
                      <a:solidFill>
                        <a:srgbClr val="F4F6F6"/>
                      </a:solidFill>
                      <a:prstDash val="solid"/>
                      <a:round/>
                      <a:headEnd type="none" w="med" len="med"/>
                      <a:tailEnd type="none" w="med" len="med"/>
                    </a:lnB>
                    <a:solidFill>
                      <a:srgbClr val="FFDAAE"/>
                    </a:solidFill>
                  </a:tcPr>
                </a:tc>
                <a:tc>
                  <a:txBody>
                    <a:bodyPr/>
                    <a:lstStyle/>
                    <a:p>
                      <a:pPr algn="ctr" fontAlgn="b">
                        <a:buNone/>
                      </a:pPr>
                      <a:r>
                        <a:rPr lang="sv-SE" sz="1200" u="none" strike="noStrike" dirty="0">
                          <a:solidFill>
                            <a:schemeClr val="tx2"/>
                          </a:solidFill>
                          <a:effectLst/>
                          <a:latin typeface="+mn-lt"/>
                        </a:rPr>
                        <a:t>2%</a:t>
                      </a:r>
                      <a:endParaRPr lang="sv-SE" sz="1200" b="0" i="0" u="none" strike="noStrike" dirty="0">
                        <a:solidFill>
                          <a:schemeClr val="tx2"/>
                        </a:solidFill>
                        <a:effectLst/>
                        <a:latin typeface="+mn-lt"/>
                      </a:endParaRPr>
                    </a:p>
                  </a:txBody>
                  <a:tcPr anchor="ctr">
                    <a:lnL w="12700" cap="flat" cmpd="sng" algn="ctr">
                      <a:solidFill>
                        <a:srgbClr val="F4F6F6"/>
                      </a:solidFill>
                      <a:prstDash val="solid"/>
                      <a:round/>
                      <a:headEnd type="none" w="med" len="med"/>
                      <a:tailEnd type="none" w="med" len="med"/>
                    </a:lnL>
                    <a:lnR w="12700" cap="flat" cmpd="sng" algn="ctr">
                      <a:solidFill>
                        <a:srgbClr val="F4F6F6"/>
                      </a:solidFill>
                      <a:prstDash val="solid"/>
                      <a:round/>
                      <a:headEnd type="none" w="med" len="med"/>
                      <a:tailEnd type="none" w="med" len="med"/>
                    </a:lnR>
                    <a:lnT w="12700" cap="flat" cmpd="sng" algn="ctr">
                      <a:solidFill>
                        <a:srgbClr val="F4F6F6"/>
                      </a:solidFill>
                      <a:prstDash val="solid"/>
                      <a:round/>
                      <a:headEnd type="none" w="med" len="med"/>
                      <a:tailEnd type="none" w="med" len="med"/>
                    </a:lnT>
                    <a:lnB w="12700" cap="flat" cmpd="sng" algn="ctr">
                      <a:solidFill>
                        <a:srgbClr val="F4F6F6"/>
                      </a:solidFill>
                      <a:prstDash val="solid"/>
                      <a:round/>
                      <a:headEnd type="none" w="med" len="med"/>
                      <a:tailEnd type="none" w="med" len="med"/>
                    </a:lnB>
                    <a:noFill/>
                  </a:tcPr>
                </a:tc>
                <a:tc>
                  <a:txBody>
                    <a:bodyPr/>
                    <a:lstStyle/>
                    <a:p>
                      <a:pPr algn="ctr" fontAlgn="b">
                        <a:buNone/>
                      </a:pPr>
                      <a:r>
                        <a:rPr lang="sv-SE" sz="1200" u="none" strike="noStrike" dirty="0">
                          <a:solidFill>
                            <a:schemeClr val="tx2"/>
                          </a:solidFill>
                          <a:effectLst/>
                          <a:latin typeface="+mn-lt"/>
                        </a:rPr>
                        <a:t>0%</a:t>
                      </a:r>
                      <a:endParaRPr lang="sv-SE" sz="1200" b="0" i="0" u="none" strike="noStrike" dirty="0">
                        <a:solidFill>
                          <a:schemeClr val="tx2"/>
                        </a:solidFill>
                        <a:effectLst/>
                        <a:latin typeface="+mn-lt"/>
                      </a:endParaRPr>
                    </a:p>
                  </a:txBody>
                  <a:tcPr anchor="ctr">
                    <a:lnL w="12700" cap="flat" cmpd="sng" algn="ctr">
                      <a:solidFill>
                        <a:srgbClr val="F4F6F6"/>
                      </a:solidFill>
                      <a:prstDash val="solid"/>
                      <a:round/>
                      <a:headEnd type="none" w="med" len="med"/>
                      <a:tailEnd type="none" w="med" len="med"/>
                    </a:lnL>
                    <a:lnR w="12700" cap="flat" cmpd="sng" algn="ctr">
                      <a:solidFill>
                        <a:srgbClr val="F4F6F6"/>
                      </a:solidFill>
                      <a:prstDash val="solid"/>
                      <a:round/>
                      <a:headEnd type="none" w="med" len="med"/>
                      <a:tailEnd type="none" w="med" len="med"/>
                    </a:lnR>
                    <a:lnT w="12700" cap="flat" cmpd="sng" algn="ctr">
                      <a:solidFill>
                        <a:srgbClr val="F4F6F6"/>
                      </a:solidFill>
                      <a:prstDash val="solid"/>
                      <a:round/>
                      <a:headEnd type="none" w="med" len="med"/>
                      <a:tailEnd type="none" w="med" len="med"/>
                    </a:lnT>
                    <a:lnB w="12700" cap="flat" cmpd="sng" algn="ctr">
                      <a:solidFill>
                        <a:srgbClr val="F4F6F6"/>
                      </a:solidFill>
                      <a:prstDash val="solid"/>
                      <a:round/>
                      <a:headEnd type="none" w="med" len="med"/>
                      <a:tailEnd type="none" w="med" len="med"/>
                    </a:lnB>
                    <a:solidFill>
                      <a:srgbClr val="FFDAAE"/>
                    </a:solidFill>
                  </a:tcPr>
                </a:tc>
                <a:extLst>
                  <a:ext uri="{0D108BD9-81ED-4DB2-BD59-A6C34878D82A}">
                    <a16:rowId xmlns:a16="http://schemas.microsoft.com/office/drawing/2014/main" val="3634634181"/>
                  </a:ext>
                </a:extLst>
              </a:tr>
            </a:tbl>
          </a:graphicData>
        </a:graphic>
      </p:graphicFrame>
      <p:sp>
        <p:nvSpPr>
          <p:cNvPr id="10" name="textruta 9">
            <a:extLst>
              <a:ext uri="{FF2B5EF4-FFF2-40B4-BE49-F238E27FC236}">
                <a16:creationId xmlns:a16="http://schemas.microsoft.com/office/drawing/2014/main" id="{4C3037E4-5B3F-D611-DF6B-B62A89B8C7A9}"/>
              </a:ext>
            </a:extLst>
          </p:cNvPr>
          <p:cNvSpPr txBox="1"/>
          <p:nvPr/>
        </p:nvSpPr>
        <p:spPr>
          <a:xfrm>
            <a:off x="838203" y="5903659"/>
            <a:ext cx="2444816" cy="487313"/>
          </a:xfrm>
          <a:prstGeom prst="rect">
            <a:avLst/>
          </a:prstGeom>
          <a:noFill/>
        </p:spPr>
        <p:txBody>
          <a:bodyPr wrap="square" rtlCol="0">
            <a:spAutoFit/>
          </a:bodyPr>
          <a:lstStyle/>
          <a:p>
            <a:pPr>
              <a:lnSpc>
                <a:spcPts val="1500"/>
              </a:lnSpc>
            </a:pPr>
            <a:r>
              <a:rPr lang="sv-SE" sz="2000" dirty="0">
                <a:solidFill>
                  <a:schemeClr val="accent4">
                    <a:lumMod val="20000"/>
                    <a:lumOff val="80000"/>
                  </a:schemeClr>
                </a:solidFill>
              </a:rPr>
              <a:t>■</a:t>
            </a:r>
            <a:r>
              <a:rPr lang="sv-SE" sz="1200" dirty="0">
                <a:solidFill>
                  <a:schemeClr val="accent2">
                    <a:lumMod val="40000"/>
                    <a:lumOff val="60000"/>
                  </a:schemeClr>
                </a:solidFill>
              </a:rPr>
              <a:t> </a:t>
            </a:r>
            <a:r>
              <a:rPr lang="sv-SE" sz="1200" dirty="0">
                <a:solidFill>
                  <a:schemeClr val="tx2"/>
                </a:solidFill>
              </a:rPr>
              <a:t>= signifikant FLER än totalen</a:t>
            </a:r>
          </a:p>
          <a:p>
            <a:pPr>
              <a:lnSpc>
                <a:spcPts val="1500"/>
              </a:lnSpc>
            </a:pPr>
            <a:r>
              <a:rPr lang="sv-SE" sz="2000" dirty="0">
                <a:solidFill>
                  <a:srgbClr val="FFDAAE"/>
                </a:solidFill>
              </a:rPr>
              <a:t>■</a:t>
            </a:r>
            <a:r>
              <a:rPr lang="sv-SE" sz="1200" dirty="0">
                <a:solidFill>
                  <a:schemeClr val="tx2"/>
                </a:solidFill>
              </a:rPr>
              <a:t> = signifikant FÄRRE än totalen</a:t>
            </a:r>
          </a:p>
        </p:txBody>
      </p:sp>
      <p:sp>
        <p:nvSpPr>
          <p:cNvPr id="6" name="textruta 5">
            <a:extLst>
              <a:ext uri="{FF2B5EF4-FFF2-40B4-BE49-F238E27FC236}">
                <a16:creationId xmlns:a16="http://schemas.microsoft.com/office/drawing/2014/main" id="{4D9A8C79-A045-22C7-2702-BFB12116B15A}"/>
              </a:ext>
            </a:extLst>
          </p:cNvPr>
          <p:cNvSpPr txBox="1"/>
          <p:nvPr/>
        </p:nvSpPr>
        <p:spPr>
          <a:xfrm>
            <a:off x="2974636" y="161771"/>
            <a:ext cx="1804193" cy="276999"/>
          </a:xfrm>
          <a:prstGeom prst="rect">
            <a:avLst/>
          </a:prstGeom>
          <a:noFill/>
          <a:ln w="12700">
            <a:solidFill>
              <a:schemeClr val="accent4"/>
            </a:solidFill>
            <a:prstDash val="solid"/>
          </a:ln>
        </p:spPr>
        <p:txBody>
          <a:bodyPr wrap="square" rtlCol="0">
            <a:spAutoFit/>
          </a:bodyPr>
          <a:lstStyle/>
          <a:p>
            <a:pPr algn="ctr"/>
            <a:r>
              <a:rPr lang="sv-SE" sz="1200" dirty="0">
                <a:solidFill>
                  <a:schemeClr val="accent4"/>
                </a:solidFill>
              </a:rPr>
              <a:t>Trender och medievanor</a:t>
            </a:r>
          </a:p>
        </p:txBody>
      </p:sp>
      <p:sp>
        <p:nvSpPr>
          <p:cNvPr id="11" name="textruta 10">
            <a:extLst>
              <a:ext uri="{FF2B5EF4-FFF2-40B4-BE49-F238E27FC236}">
                <a16:creationId xmlns:a16="http://schemas.microsoft.com/office/drawing/2014/main" id="{3B1C3B27-05E7-E76F-3CA5-4C0DDE29E7E2}"/>
              </a:ext>
            </a:extLst>
          </p:cNvPr>
          <p:cNvSpPr txBox="1"/>
          <p:nvPr/>
        </p:nvSpPr>
        <p:spPr>
          <a:xfrm>
            <a:off x="185053" y="161771"/>
            <a:ext cx="2686357" cy="276999"/>
          </a:xfrm>
          <a:prstGeom prst="rect">
            <a:avLst/>
          </a:prstGeom>
          <a:noFill/>
          <a:ln w="12700">
            <a:solidFill>
              <a:schemeClr val="accent4"/>
            </a:solidFill>
            <a:prstDash val="solid"/>
          </a:ln>
        </p:spPr>
        <p:txBody>
          <a:bodyPr wrap="square" rtlCol="0">
            <a:spAutoFit/>
          </a:bodyPr>
          <a:lstStyle/>
          <a:p>
            <a:pPr algn="ctr"/>
            <a:r>
              <a:rPr lang="sv-SE" sz="1200" dirty="0">
                <a:solidFill>
                  <a:schemeClr val="accent4"/>
                </a:solidFill>
              </a:rPr>
              <a:t>Insikt: Studenter och högre utbildning</a:t>
            </a:r>
          </a:p>
        </p:txBody>
      </p:sp>
      <p:sp>
        <p:nvSpPr>
          <p:cNvPr id="12" name="Platshållare för sidfot 18">
            <a:extLst>
              <a:ext uri="{FF2B5EF4-FFF2-40B4-BE49-F238E27FC236}">
                <a16:creationId xmlns:a16="http://schemas.microsoft.com/office/drawing/2014/main" id="{D39660C4-8782-205D-094E-F77ED4C7DEB4}"/>
              </a:ext>
            </a:extLst>
          </p:cNvPr>
          <p:cNvSpPr txBox="1">
            <a:spLocks/>
          </p:cNvSpPr>
          <p:nvPr/>
        </p:nvSpPr>
        <p:spPr>
          <a:xfrm>
            <a:off x="11643167" y="6464595"/>
            <a:ext cx="548833" cy="393405"/>
          </a:xfrm>
          <a:prstGeom prst="rect">
            <a:avLst/>
          </a:prstGeom>
        </p:spPr>
        <p:txBody>
          <a:bodyPr anchor="ct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E566631-9FBB-F940-A58E-0FD09DF63113}" type="slidenum">
              <a:rPr lang="sv-SE" sz="1200" smtClean="0">
                <a:solidFill>
                  <a:schemeClr val="tx2"/>
                </a:solidFill>
              </a:rPr>
              <a:pPr algn="ctr"/>
              <a:t>20</a:t>
            </a:fld>
            <a:endParaRPr lang="sv-SE" sz="1200" dirty="0">
              <a:solidFill>
                <a:schemeClr val="tx2"/>
              </a:solidFill>
            </a:endParaRPr>
          </a:p>
        </p:txBody>
      </p:sp>
    </p:spTree>
    <p:extLst>
      <p:ext uri="{BB962C8B-B14F-4D97-AF65-F5344CB8AC3E}">
        <p14:creationId xmlns:p14="http://schemas.microsoft.com/office/powerpoint/2010/main" val="23718107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latshållare för text 10">
            <a:extLst>
              <a:ext uri="{FF2B5EF4-FFF2-40B4-BE49-F238E27FC236}">
                <a16:creationId xmlns:a16="http://schemas.microsoft.com/office/drawing/2014/main" id="{AF491D6F-7E0B-B398-E73F-43051F1613ED}"/>
              </a:ext>
            </a:extLst>
          </p:cNvPr>
          <p:cNvSpPr>
            <a:spLocks noGrp="1"/>
          </p:cNvSpPr>
          <p:nvPr>
            <p:ph type="body" sz="quarter" idx="12"/>
          </p:nvPr>
        </p:nvSpPr>
        <p:spPr/>
        <p:txBody>
          <a:bodyPr>
            <a:noAutofit/>
          </a:bodyPr>
          <a:lstStyle/>
          <a:p>
            <a:r>
              <a:rPr lang="sv-SE" sz="1800" b="1" dirty="0">
                <a:latin typeface="Aptos" panose="020B0004020202020204" pitchFamily="34" charset="0"/>
              </a:rPr>
              <a:t>En rapport framtagen av Studentbostadsföretagen februari 2026</a:t>
            </a:r>
          </a:p>
          <a:p>
            <a:endParaRPr lang="sv-SE" dirty="0"/>
          </a:p>
          <a:p>
            <a:r>
              <a:rPr lang="sv-SE" dirty="0" err="1"/>
              <a:t>www.studentbostadsforetagen.se</a:t>
            </a:r>
            <a:endParaRPr lang="sv-SE" dirty="0"/>
          </a:p>
          <a:p>
            <a:r>
              <a:rPr lang="sv-SE" dirty="0" err="1"/>
              <a:t>info@studentbostadsforetagen.se</a:t>
            </a:r>
            <a:endParaRPr lang="sv-SE" dirty="0"/>
          </a:p>
          <a:p>
            <a:r>
              <a:rPr lang="sv-SE" dirty="0"/>
              <a:t>LinkedIn: Studentbostadsföretagen</a:t>
            </a:r>
          </a:p>
        </p:txBody>
      </p:sp>
      <p:pic>
        <p:nvPicPr>
          <p:cNvPr id="3" name="Bild 2" descr="Studentmössa kontur">
            <a:extLst>
              <a:ext uri="{FF2B5EF4-FFF2-40B4-BE49-F238E27FC236}">
                <a16:creationId xmlns:a16="http://schemas.microsoft.com/office/drawing/2014/main" id="{AC35A852-1A87-A4C6-C54D-8E3416ACEC64}"/>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52548" y="3640016"/>
            <a:ext cx="1835332" cy="1835332"/>
          </a:xfrm>
          <a:prstGeom prst="rect">
            <a:avLst/>
          </a:prstGeom>
        </p:spPr>
      </p:pic>
    </p:spTree>
    <p:extLst>
      <p:ext uri="{BB962C8B-B14F-4D97-AF65-F5344CB8AC3E}">
        <p14:creationId xmlns:p14="http://schemas.microsoft.com/office/powerpoint/2010/main" val="395968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ubrik 11">
            <a:extLst>
              <a:ext uri="{FF2B5EF4-FFF2-40B4-BE49-F238E27FC236}">
                <a16:creationId xmlns:a16="http://schemas.microsoft.com/office/drawing/2014/main" id="{5C6D033D-4151-D6C2-9AAA-33BD0D4D83CA}"/>
              </a:ext>
            </a:extLst>
          </p:cNvPr>
          <p:cNvSpPr>
            <a:spLocks noGrp="1"/>
          </p:cNvSpPr>
          <p:nvPr>
            <p:ph type="title"/>
          </p:nvPr>
        </p:nvSpPr>
        <p:spPr>
          <a:xfrm>
            <a:off x="766764" y="1238220"/>
            <a:ext cx="4980894" cy="700316"/>
          </a:xfrm>
        </p:spPr>
        <p:txBody>
          <a:bodyPr>
            <a:normAutofit/>
          </a:bodyPr>
          <a:lstStyle/>
          <a:p>
            <a:r>
              <a:rPr lang="sv-SE" dirty="0"/>
              <a:t>I backspegeln</a:t>
            </a:r>
          </a:p>
        </p:txBody>
      </p:sp>
      <p:sp>
        <p:nvSpPr>
          <p:cNvPr id="2" name="Platshållare för text 1">
            <a:extLst>
              <a:ext uri="{FF2B5EF4-FFF2-40B4-BE49-F238E27FC236}">
                <a16:creationId xmlns:a16="http://schemas.microsoft.com/office/drawing/2014/main" id="{6ABF2778-6BEB-8281-5DAC-6A197094CC6E}"/>
              </a:ext>
            </a:extLst>
          </p:cNvPr>
          <p:cNvSpPr>
            <a:spLocks noGrp="1"/>
          </p:cNvSpPr>
          <p:nvPr>
            <p:ph type="body" sz="quarter" idx="10"/>
          </p:nvPr>
        </p:nvSpPr>
        <p:spPr>
          <a:xfrm>
            <a:off x="766764" y="2252663"/>
            <a:ext cx="4980894" cy="4229100"/>
          </a:xfrm>
        </p:spPr>
        <p:txBody>
          <a:bodyPr>
            <a:normAutofit/>
          </a:bodyPr>
          <a:lstStyle/>
          <a:p>
            <a:r>
              <a:rPr lang="sv-SE" dirty="0"/>
              <a:t>Rekord i antal studenter i högskolan</a:t>
            </a:r>
          </a:p>
          <a:p>
            <a:pPr lvl="1"/>
            <a:r>
              <a:rPr lang="sv-SE" dirty="0"/>
              <a:t>Antalet registrerade studenter i högskolan är det högsta hittills. Även antalet nybörjarstudenter och inresande studenter ligger på historiskt höga nivåer. </a:t>
            </a:r>
          </a:p>
          <a:p>
            <a:pPr lvl="1"/>
            <a:endParaRPr lang="sv-SE" dirty="0"/>
          </a:p>
          <a:p>
            <a:r>
              <a:rPr lang="sv-SE" dirty="0"/>
              <a:t>Yrkeshögskolan fortsätter att växa</a:t>
            </a:r>
          </a:p>
          <a:p>
            <a:pPr lvl="1"/>
            <a:r>
              <a:rPr lang="sv-SE" dirty="0"/>
              <a:t>Precis som för högskolan är antalet studenter i yrkeshögskolan på rekordhöga nivåer. Dessutom finns politiska ambitioner att bygga ut den ytterligare.</a:t>
            </a:r>
          </a:p>
          <a:p>
            <a:pPr lvl="1"/>
            <a:endParaRPr lang="sv-SE" dirty="0"/>
          </a:p>
          <a:p>
            <a:r>
              <a:rPr lang="sv-SE" dirty="0"/>
              <a:t>Distansstudier bromsar in</a:t>
            </a:r>
          </a:p>
          <a:p>
            <a:pPr lvl="1"/>
            <a:r>
              <a:rPr lang="sv-SE" dirty="0"/>
              <a:t>Både antalet och andelen studenter som läser på distans ökade efter pandemin. Antalet studenter fortsätter öka, men andelen ligger kvar på 22 procent – samma nivå som föregående år. </a:t>
            </a:r>
          </a:p>
        </p:txBody>
      </p:sp>
      <p:sp>
        <p:nvSpPr>
          <p:cNvPr id="5" name="Platshållare för text 4">
            <a:extLst>
              <a:ext uri="{FF2B5EF4-FFF2-40B4-BE49-F238E27FC236}">
                <a16:creationId xmlns:a16="http://schemas.microsoft.com/office/drawing/2014/main" id="{7433A2C8-8610-B646-7D70-BCE7A75F3FFA}"/>
              </a:ext>
            </a:extLst>
          </p:cNvPr>
          <p:cNvSpPr>
            <a:spLocks noGrp="1"/>
          </p:cNvSpPr>
          <p:nvPr>
            <p:ph type="body" sz="quarter" idx="11"/>
          </p:nvPr>
        </p:nvSpPr>
        <p:spPr>
          <a:xfrm>
            <a:off x="6443663" y="2252663"/>
            <a:ext cx="5118073" cy="4229100"/>
          </a:xfrm>
        </p:spPr>
        <p:txBody>
          <a:bodyPr>
            <a:noAutofit/>
          </a:bodyPr>
          <a:lstStyle/>
          <a:p>
            <a:r>
              <a:rPr lang="sv-SE" dirty="0"/>
              <a:t>Färre unga studenter efter 2029</a:t>
            </a:r>
          </a:p>
          <a:p>
            <a:pPr lvl="1"/>
            <a:r>
              <a:rPr lang="sv-SE" dirty="0"/>
              <a:t>Antalet 19-åringar – och därmed det potentiella inflödet till högre utbildning – väntas ligga kvar på en hög nivå de närmaste åren. Efter 2029 minskar dock årskullarna successivt. När tillväxten avtar ökar konkurrensen om studenterna, vilket ställer högre krav på ett attraktivt, prisvärt och tydligt positionerat boendeerbjudande.</a:t>
            </a:r>
          </a:p>
          <a:p>
            <a:pPr lvl="1"/>
            <a:endParaRPr lang="sv-SE" dirty="0"/>
          </a:p>
          <a:p>
            <a:r>
              <a:rPr lang="sv-SE" dirty="0"/>
              <a:t>Trender bland unga ger guidning för produktutveckling</a:t>
            </a:r>
          </a:p>
          <a:p>
            <a:pPr lvl="1"/>
            <a:r>
              <a:rPr lang="sv-SE" dirty="0"/>
              <a:t>Unga vuxna är mer prismedvetna, söker trygghet och värdesätter gemenskap i högre grad än tidigare. Samtidigt ökar kraven på transparens och ett genuint tilltal. För studentbostadsföretag innebär det att prisnivå, tydlighet kring vad som ingår i hyran och möjligheter till sociala möten blir allt viktigare delar av erbjudandet.</a:t>
            </a:r>
          </a:p>
        </p:txBody>
      </p:sp>
      <p:sp>
        <p:nvSpPr>
          <p:cNvPr id="9" name="Platshållare för text 8">
            <a:extLst>
              <a:ext uri="{FF2B5EF4-FFF2-40B4-BE49-F238E27FC236}">
                <a16:creationId xmlns:a16="http://schemas.microsoft.com/office/drawing/2014/main" id="{D3B21724-391C-24FB-A9CF-4E1D8022553A}"/>
              </a:ext>
            </a:extLst>
          </p:cNvPr>
          <p:cNvSpPr>
            <a:spLocks noGrp="1"/>
          </p:cNvSpPr>
          <p:nvPr>
            <p:ph type="body" sz="quarter" idx="12"/>
          </p:nvPr>
        </p:nvSpPr>
        <p:spPr>
          <a:xfrm>
            <a:off x="6444342" y="1228378"/>
            <a:ext cx="4980894" cy="720000"/>
          </a:xfrm>
        </p:spPr>
        <p:txBody>
          <a:bodyPr/>
          <a:lstStyle/>
          <a:p>
            <a:r>
              <a:rPr lang="sv-SE" dirty="0"/>
              <a:t>För framtiden</a:t>
            </a:r>
          </a:p>
        </p:txBody>
      </p:sp>
      <p:sp>
        <p:nvSpPr>
          <p:cNvPr id="10" name="textruta 9">
            <a:extLst>
              <a:ext uri="{FF2B5EF4-FFF2-40B4-BE49-F238E27FC236}">
                <a16:creationId xmlns:a16="http://schemas.microsoft.com/office/drawing/2014/main" id="{DDD7528A-D663-B210-0280-2B2A8CFF10FB}"/>
              </a:ext>
            </a:extLst>
          </p:cNvPr>
          <p:cNvSpPr txBox="1"/>
          <p:nvPr/>
        </p:nvSpPr>
        <p:spPr>
          <a:xfrm>
            <a:off x="3008444" y="174206"/>
            <a:ext cx="718112" cy="276999"/>
          </a:xfrm>
          <a:prstGeom prst="rect">
            <a:avLst/>
          </a:prstGeom>
          <a:noFill/>
          <a:ln w="12700">
            <a:solidFill>
              <a:schemeClr val="accent4"/>
            </a:solidFill>
            <a:prstDash val="solid"/>
          </a:ln>
        </p:spPr>
        <p:txBody>
          <a:bodyPr wrap="square" rtlCol="0">
            <a:spAutoFit/>
          </a:bodyPr>
          <a:lstStyle/>
          <a:p>
            <a:pPr algn="ctr"/>
            <a:r>
              <a:rPr lang="sv-SE" sz="1200" dirty="0">
                <a:solidFill>
                  <a:schemeClr val="accent4"/>
                </a:solidFill>
              </a:rPr>
              <a:t>Analys</a:t>
            </a:r>
          </a:p>
        </p:txBody>
      </p:sp>
      <p:pic>
        <p:nvPicPr>
          <p:cNvPr id="21" name="Bild 20" descr="3D-glasögon kontur">
            <a:extLst>
              <a:ext uri="{FF2B5EF4-FFF2-40B4-BE49-F238E27FC236}">
                <a16:creationId xmlns:a16="http://schemas.microsoft.com/office/drawing/2014/main" id="{EF82B809-F2C1-3525-2E16-BF9C54ECFD1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68242" y="1131094"/>
            <a:ext cx="914400" cy="914400"/>
          </a:xfrm>
          <a:prstGeom prst="rect">
            <a:avLst/>
          </a:prstGeom>
        </p:spPr>
      </p:pic>
      <p:pic>
        <p:nvPicPr>
          <p:cNvPr id="23" name="Bild 22" descr="Raket kontur">
            <a:extLst>
              <a:ext uri="{FF2B5EF4-FFF2-40B4-BE49-F238E27FC236}">
                <a16:creationId xmlns:a16="http://schemas.microsoft.com/office/drawing/2014/main" id="{9C8C8E12-63BD-3C66-1D13-2955C7568AF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85638" y="1185862"/>
            <a:ext cx="804863" cy="804863"/>
          </a:xfrm>
          <a:prstGeom prst="rect">
            <a:avLst/>
          </a:prstGeom>
        </p:spPr>
      </p:pic>
      <p:sp>
        <p:nvSpPr>
          <p:cNvPr id="4" name="textruta 3">
            <a:extLst>
              <a:ext uri="{FF2B5EF4-FFF2-40B4-BE49-F238E27FC236}">
                <a16:creationId xmlns:a16="http://schemas.microsoft.com/office/drawing/2014/main" id="{0E0C665B-D8F4-A7B7-242A-C92C436FE00E}"/>
              </a:ext>
            </a:extLst>
          </p:cNvPr>
          <p:cNvSpPr txBox="1"/>
          <p:nvPr/>
        </p:nvSpPr>
        <p:spPr>
          <a:xfrm>
            <a:off x="205741" y="174207"/>
            <a:ext cx="2686357" cy="276999"/>
          </a:xfrm>
          <a:prstGeom prst="rect">
            <a:avLst/>
          </a:prstGeom>
          <a:noFill/>
          <a:ln w="12700">
            <a:solidFill>
              <a:schemeClr val="accent4"/>
            </a:solidFill>
            <a:prstDash val="solid"/>
          </a:ln>
        </p:spPr>
        <p:txBody>
          <a:bodyPr wrap="square" rtlCol="0">
            <a:spAutoFit/>
          </a:bodyPr>
          <a:lstStyle/>
          <a:p>
            <a:pPr algn="ctr"/>
            <a:r>
              <a:rPr lang="sv-SE" sz="1200" dirty="0">
                <a:solidFill>
                  <a:schemeClr val="accent4"/>
                </a:solidFill>
              </a:rPr>
              <a:t>Insikt: Studenter och högre utbildning</a:t>
            </a:r>
          </a:p>
        </p:txBody>
      </p:sp>
      <p:sp>
        <p:nvSpPr>
          <p:cNvPr id="6" name="Platshållare för sidfot 18">
            <a:extLst>
              <a:ext uri="{FF2B5EF4-FFF2-40B4-BE49-F238E27FC236}">
                <a16:creationId xmlns:a16="http://schemas.microsoft.com/office/drawing/2014/main" id="{2B260ACE-3848-531F-E541-12E82F3136EE}"/>
              </a:ext>
            </a:extLst>
          </p:cNvPr>
          <p:cNvSpPr txBox="1">
            <a:spLocks/>
          </p:cNvSpPr>
          <p:nvPr/>
        </p:nvSpPr>
        <p:spPr>
          <a:xfrm>
            <a:off x="11643167" y="6464595"/>
            <a:ext cx="548833" cy="393405"/>
          </a:xfrm>
          <a:prstGeom prst="rect">
            <a:avLst/>
          </a:prstGeom>
        </p:spPr>
        <p:txBody>
          <a:bodyPr anchor="ct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E566631-9FBB-F940-A58E-0FD09DF63113}" type="slidenum">
              <a:rPr lang="sv-SE" sz="1200" smtClean="0">
                <a:solidFill>
                  <a:schemeClr val="tx2"/>
                </a:solidFill>
              </a:rPr>
              <a:pPr algn="ctr"/>
              <a:t>3</a:t>
            </a:fld>
            <a:endParaRPr lang="sv-SE" sz="1200" dirty="0">
              <a:solidFill>
                <a:schemeClr val="tx2"/>
              </a:solidFill>
            </a:endParaRPr>
          </a:p>
        </p:txBody>
      </p:sp>
    </p:spTree>
    <p:extLst>
      <p:ext uri="{BB962C8B-B14F-4D97-AF65-F5344CB8AC3E}">
        <p14:creationId xmlns:p14="http://schemas.microsoft.com/office/powerpoint/2010/main" val="58049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33437C8E-0C5C-E80A-304E-335F9A68B4C0}"/>
              </a:ext>
            </a:extLst>
          </p:cNvPr>
          <p:cNvSpPr>
            <a:spLocks noGrp="1"/>
          </p:cNvSpPr>
          <p:nvPr>
            <p:ph type="body" sz="quarter" idx="11"/>
          </p:nvPr>
        </p:nvSpPr>
        <p:spPr/>
        <p:txBody>
          <a:bodyPr/>
          <a:lstStyle/>
          <a:p>
            <a:r>
              <a:rPr lang="sv-SE" dirty="0"/>
              <a:t>Demografi</a:t>
            </a:r>
          </a:p>
        </p:txBody>
      </p:sp>
      <p:sp>
        <p:nvSpPr>
          <p:cNvPr id="3" name="Platshållare för text 2">
            <a:extLst>
              <a:ext uri="{FF2B5EF4-FFF2-40B4-BE49-F238E27FC236}">
                <a16:creationId xmlns:a16="http://schemas.microsoft.com/office/drawing/2014/main" id="{696F79D9-1E00-BE51-5AD7-18B7A0A6725C}"/>
              </a:ext>
            </a:extLst>
          </p:cNvPr>
          <p:cNvSpPr>
            <a:spLocks noGrp="1"/>
          </p:cNvSpPr>
          <p:nvPr>
            <p:ph type="body" sz="quarter" idx="13"/>
          </p:nvPr>
        </p:nvSpPr>
        <p:spPr/>
        <p:txBody>
          <a:bodyPr/>
          <a:lstStyle/>
          <a:p>
            <a:r>
              <a:rPr lang="sv-SE" dirty="0"/>
              <a:t>Innehåll:</a:t>
            </a:r>
          </a:p>
        </p:txBody>
      </p:sp>
      <p:sp>
        <p:nvSpPr>
          <p:cNvPr id="4" name="Platshållare för text 3">
            <a:extLst>
              <a:ext uri="{FF2B5EF4-FFF2-40B4-BE49-F238E27FC236}">
                <a16:creationId xmlns:a16="http://schemas.microsoft.com/office/drawing/2014/main" id="{7E4DF90B-DEAE-EBD6-FC8D-37BAD274942B}"/>
              </a:ext>
            </a:extLst>
          </p:cNvPr>
          <p:cNvSpPr>
            <a:spLocks noGrp="1"/>
          </p:cNvSpPr>
          <p:nvPr>
            <p:ph type="body" sz="quarter" idx="14"/>
          </p:nvPr>
        </p:nvSpPr>
        <p:spPr/>
        <p:txBody>
          <a:bodyPr/>
          <a:lstStyle/>
          <a:p>
            <a:r>
              <a:rPr lang="sv-SE" dirty="0"/>
              <a:t>Utveckling antalet 19-åringar 2025-2035</a:t>
            </a:r>
          </a:p>
        </p:txBody>
      </p:sp>
      <p:sp>
        <p:nvSpPr>
          <p:cNvPr id="5" name="textruta 4">
            <a:extLst>
              <a:ext uri="{FF2B5EF4-FFF2-40B4-BE49-F238E27FC236}">
                <a16:creationId xmlns:a16="http://schemas.microsoft.com/office/drawing/2014/main" id="{2F1233C2-57BD-C00F-F4C5-C8A35DE7D411}"/>
              </a:ext>
            </a:extLst>
          </p:cNvPr>
          <p:cNvSpPr txBox="1"/>
          <p:nvPr/>
        </p:nvSpPr>
        <p:spPr>
          <a:xfrm>
            <a:off x="185053" y="161771"/>
            <a:ext cx="2686357" cy="276999"/>
          </a:xfrm>
          <a:prstGeom prst="rect">
            <a:avLst/>
          </a:prstGeom>
          <a:noFill/>
          <a:ln w="12700">
            <a:solidFill>
              <a:schemeClr val="bg1"/>
            </a:solidFill>
            <a:prstDash val="solid"/>
          </a:ln>
        </p:spPr>
        <p:txBody>
          <a:bodyPr wrap="square" rtlCol="0">
            <a:spAutoFit/>
          </a:bodyPr>
          <a:lstStyle/>
          <a:p>
            <a:pPr algn="ctr"/>
            <a:r>
              <a:rPr lang="sv-SE" sz="1200" dirty="0">
                <a:solidFill>
                  <a:schemeClr val="bg1"/>
                </a:solidFill>
              </a:rPr>
              <a:t>Insikt: Studenter och högre utbildning</a:t>
            </a:r>
          </a:p>
        </p:txBody>
      </p:sp>
    </p:spTree>
    <p:extLst>
      <p:ext uri="{BB962C8B-B14F-4D97-AF65-F5344CB8AC3E}">
        <p14:creationId xmlns:p14="http://schemas.microsoft.com/office/powerpoint/2010/main" val="1328751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Platshållare för diagram 23">
            <a:extLst>
              <a:ext uri="{FF2B5EF4-FFF2-40B4-BE49-F238E27FC236}">
                <a16:creationId xmlns:a16="http://schemas.microsoft.com/office/drawing/2014/main" id="{775B0BF6-138F-CBF2-0E40-AAFCCEEE6515}"/>
              </a:ext>
            </a:extLst>
          </p:cNvPr>
          <p:cNvGraphicFramePr>
            <a:graphicFrameLocks noGrp="1"/>
          </p:cNvGraphicFramePr>
          <p:nvPr>
            <p:ph type="chart" sz="quarter" idx="10"/>
            <p:extLst>
              <p:ext uri="{D42A27DB-BD31-4B8C-83A1-F6EECF244321}">
                <p14:modId xmlns:p14="http://schemas.microsoft.com/office/powerpoint/2010/main" val="3763318713"/>
              </p:ext>
            </p:extLst>
          </p:nvPr>
        </p:nvGraphicFramePr>
        <p:xfrm>
          <a:off x="766763" y="2636838"/>
          <a:ext cx="10626725" cy="3509962"/>
        </p:xfrm>
        <a:graphic>
          <a:graphicData uri="http://schemas.openxmlformats.org/drawingml/2006/chart">
            <c:chart xmlns:c="http://schemas.openxmlformats.org/drawingml/2006/chart" xmlns:r="http://schemas.openxmlformats.org/officeDocument/2006/relationships" r:id="rId2"/>
          </a:graphicData>
        </a:graphic>
      </p:graphicFrame>
      <p:sp>
        <p:nvSpPr>
          <p:cNvPr id="3" name="Rubrik 2">
            <a:extLst>
              <a:ext uri="{FF2B5EF4-FFF2-40B4-BE49-F238E27FC236}">
                <a16:creationId xmlns:a16="http://schemas.microsoft.com/office/drawing/2014/main" id="{A41B2204-6C29-722A-9C34-3F3779B3D96C}"/>
              </a:ext>
            </a:extLst>
          </p:cNvPr>
          <p:cNvSpPr>
            <a:spLocks noGrp="1"/>
          </p:cNvSpPr>
          <p:nvPr>
            <p:ph type="title"/>
          </p:nvPr>
        </p:nvSpPr>
        <p:spPr>
          <a:xfrm>
            <a:off x="766592" y="848103"/>
            <a:ext cx="10130396" cy="614938"/>
          </a:xfrm>
        </p:spPr>
        <p:txBody>
          <a:bodyPr/>
          <a:lstStyle/>
          <a:p>
            <a:r>
              <a:rPr lang="sv-SE" dirty="0"/>
              <a:t>Utveckling 19-åringar </a:t>
            </a:r>
          </a:p>
        </p:txBody>
      </p:sp>
      <p:sp>
        <p:nvSpPr>
          <p:cNvPr id="21" name="Platshållare för text 20">
            <a:extLst>
              <a:ext uri="{FF2B5EF4-FFF2-40B4-BE49-F238E27FC236}">
                <a16:creationId xmlns:a16="http://schemas.microsoft.com/office/drawing/2014/main" id="{A7384BE9-B90C-7977-A3E4-6C785BED02A9}"/>
              </a:ext>
            </a:extLst>
          </p:cNvPr>
          <p:cNvSpPr>
            <a:spLocks noGrp="1"/>
          </p:cNvSpPr>
          <p:nvPr>
            <p:ph type="body" sz="quarter" idx="18"/>
          </p:nvPr>
        </p:nvSpPr>
        <p:spPr>
          <a:xfrm>
            <a:off x="205741" y="6581775"/>
            <a:ext cx="11986259" cy="276225"/>
          </a:xfrm>
        </p:spPr>
        <p:txBody>
          <a:bodyPr/>
          <a:lstStyle/>
          <a:p>
            <a:r>
              <a:rPr lang="sv-SE" dirty="0"/>
              <a:t>Källa: SCB</a:t>
            </a:r>
          </a:p>
        </p:txBody>
      </p:sp>
      <p:sp>
        <p:nvSpPr>
          <p:cNvPr id="5" name="Platshållare för text 4">
            <a:extLst>
              <a:ext uri="{FF2B5EF4-FFF2-40B4-BE49-F238E27FC236}">
                <a16:creationId xmlns:a16="http://schemas.microsoft.com/office/drawing/2014/main" id="{5FE5C5F9-EB95-7577-CF34-C6BB3A8EC30A}"/>
              </a:ext>
            </a:extLst>
          </p:cNvPr>
          <p:cNvSpPr>
            <a:spLocks noGrp="1"/>
          </p:cNvSpPr>
          <p:nvPr>
            <p:ph type="body" sz="quarter" idx="12"/>
          </p:nvPr>
        </p:nvSpPr>
        <p:spPr>
          <a:xfrm>
            <a:off x="766591" y="1493519"/>
            <a:ext cx="10264081" cy="1143000"/>
          </a:xfrm>
        </p:spPr>
        <p:txBody>
          <a:bodyPr/>
          <a:lstStyle/>
          <a:p>
            <a:r>
              <a:rPr lang="sv-SE" dirty="0"/>
              <a:t>Diagrammet visar hur många invånare som fyller 19 år respektive år och är baserat på befolkningsmängden 2025. </a:t>
            </a:r>
          </a:p>
          <a:p>
            <a:r>
              <a:rPr lang="sv-SE" dirty="0"/>
              <a:t>En topp i antalet 19-åringar nås inom några år, därefter minskar antalet och stabiliseras på en relativt jämn nivå.</a:t>
            </a:r>
          </a:p>
          <a:p>
            <a:r>
              <a:rPr lang="sv-SE" dirty="0"/>
              <a:t>Från 2035 och framåt minskar årskullarna markant. </a:t>
            </a:r>
          </a:p>
        </p:txBody>
      </p:sp>
      <p:sp>
        <p:nvSpPr>
          <p:cNvPr id="4" name="textruta 3">
            <a:extLst>
              <a:ext uri="{FF2B5EF4-FFF2-40B4-BE49-F238E27FC236}">
                <a16:creationId xmlns:a16="http://schemas.microsoft.com/office/drawing/2014/main" id="{191ED65C-F56A-2CCE-84A6-4643E809D106}"/>
              </a:ext>
            </a:extLst>
          </p:cNvPr>
          <p:cNvSpPr txBox="1"/>
          <p:nvPr/>
        </p:nvSpPr>
        <p:spPr>
          <a:xfrm>
            <a:off x="2974636" y="161771"/>
            <a:ext cx="934755" cy="276999"/>
          </a:xfrm>
          <a:prstGeom prst="rect">
            <a:avLst/>
          </a:prstGeom>
          <a:noFill/>
          <a:ln w="12700">
            <a:solidFill>
              <a:schemeClr val="accent4"/>
            </a:solidFill>
            <a:prstDash val="solid"/>
          </a:ln>
        </p:spPr>
        <p:txBody>
          <a:bodyPr wrap="square" rtlCol="0">
            <a:spAutoFit/>
          </a:bodyPr>
          <a:lstStyle/>
          <a:p>
            <a:pPr algn="ctr"/>
            <a:r>
              <a:rPr lang="sv-SE" sz="1200" dirty="0">
                <a:solidFill>
                  <a:schemeClr val="accent4"/>
                </a:solidFill>
              </a:rPr>
              <a:t>Demografi</a:t>
            </a:r>
          </a:p>
        </p:txBody>
      </p:sp>
      <p:sp>
        <p:nvSpPr>
          <p:cNvPr id="7" name="textruta 6">
            <a:extLst>
              <a:ext uri="{FF2B5EF4-FFF2-40B4-BE49-F238E27FC236}">
                <a16:creationId xmlns:a16="http://schemas.microsoft.com/office/drawing/2014/main" id="{000C7B13-7D1E-9F7A-4161-7888AA05FD09}"/>
              </a:ext>
            </a:extLst>
          </p:cNvPr>
          <p:cNvSpPr txBox="1"/>
          <p:nvPr/>
        </p:nvSpPr>
        <p:spPr>
          <a:xfrm>
            <a:off x="185053" y="161771"/>
            <a:ext cx="2686357" cy="276999"/>
          </a:xfrm>
          <a:prstGeom prst="rect">
            <a:avLst/>
          </a:prstGeom>
          <a:noFill/>
          <a:ln w="12700">
            <a:solidFill>
              <a:schemeClr val="accent4"/>
            </a:solidFill>
            <a:prstDash val="solid"/>
          </a:ln>
        </p:spPr>
        <p:txBody>
          <a:bodyPr wrap="square" rtlCol="0">
            <a:spAutoFit/>
          </a:bodyPr>
          <a:lstStyle/>
          <a:p>
            <a:pPr algn="ctr"/>
            <a:r>
              <a:rPr lang="sv-SE" sz="1200" dirty="0">
                <a:solidFill>
                  <a:schemeClr val="accent4"/>
                </a:solidFill>
              </a:rPr>
              <a:t>Insikt: Studenter och högre utbildning</a:t>
            </a:r>
          </a:p>
        </p:txBody>
      </p:sp>
      <p:sp>
        <p:nvSpPr>
          <p:cNvPr id="6" name="Platshållare för sidfot 18">
            <a:extLst>
              <a:ext uri="{FF2B5EF4-FFF2-40B4-BE49-F238E27FC236}">
                <a16:creationId xmlns:a16="http://schemas.microsoft.com/office/drawing/2014/main" id="{E420A8E8-8569-6182-6BC1-C36D5B300BB9}"/>
              </a:ext>
            </a:extLst>
          </p:cNvPr>
          <p:cNvSpPr txBox="1">
            <a:spLocks/>
          </p:cNvSpPr>
          <p:nvPr/>
        </p:nvSpPr>
        <p:spPr>
          <a:xfrm>
            <a:off x="11643167" y="6464595"/>
            <a:ext cx="548833" cy="393405"/>
          </a:xfrm>
          <a:prstGeom prst="rect">
            <a:avLst/>
          </a:prstGeom>
        </p:spPr>
        <p:txBody>
          <a:bodyPr anchor="ct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E566631-9FBB-F940-A58E-0FD09DF63113}" type="slidenum">
              <a:rPr lang="sv-SE" sz="1200" smtClean="0">
                <a:solidFill>
                  <a:schemeClr val="tx2"/>
                </a:solidFill>
              </a:rPr>
              <a:pPr algn="ctr"/>
              <a:t>5</a:t>
            </a:fld>
            <a:endParaRPr lang="sv-SE" sz="1200" dirty="0">
              <a:solidFill>
                <a:schemeClr val="tx2"/>
              </a:solidFill>
            </a:endParaRPr>
          </a:p>
        </p:txBody>
      </p:sp>
    </p:spTree>
    <p:extLst>
      <p:ext uri="{BB962C8B-B14F-4D97-AF65-F5344CB8AC3E}">
        <p14:creationId xmlns:p14="http://schemas.microsoft.com/office/powerpoint/2010/main" val="1257833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B6B4F916-1DD4-EC0D-940D-2E366C25B729}"/>
            </a:ext>
          </a:extLst>
        </p:cNvPr>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B9A014E1-312B-F278-F2CB-5FD906A5E0FA}"/>
              </a:ext>
            </a:extLst>
          </p:cNvPr>
          <p:cNvSpPr>
            <a:spLocks noGrp="1"/>
          </p:cNvSpPr>
          <p:nvPr>
            <p:ph type="body" sz="quarter" idx="11"/>
          </p:nvPr>
        </p:nvSpPr>
        <p:spPr/>
        <p:txBody>
          <a:bodyPr/>
          <a:lstStyle/>
          <a:p>
            <a:r>
              <a:rPr lang="sv-SE" dirty="0"/>
              <a:t>Högre utbildning</a:t>
            </a:r>
          </a:p>
        </p:txBody>
      </p:sp>
      <p:sp>
        <p:nvSpPr>
          <p:cNvPr id="6" name="Platshållare för text 5">
            <a:extLst>
              <a:ext uri="{FF2B5EF4-FFF2-40B4-BE49-F238E27FC236}">
                <a16:creationId xmlns:a16="http://schemas.microsoft.com/office/drawing/2014/main" id="{8A863811-31C2-876F-0B9F-C3BA751B6EC2}"/>
              </a:ext>
            </a:extLst>
          </p:cNvPr>
          <p:cNvSpPr>
            <a:spLocks noGrp="1"/>
          </p:cNvSpPr>
          <p:nvPr>
            <p:ph type="body" sz="quarter" idx="13"/>
          </p:nvPr>
        </p:nvSpPr>
        <p:spPr/>
        <p:txBody>
          <a:bodyPr/>
          <a:lstStyle/>
          <a:p>
            <a:r>
              <a:rPr lang="sv-SE" dirty="0"/>
              <a:t>Innehåll:</a:t>
            </a:r>
          </a:p>
        </p:txBody>
      </p:sp>
      <p:sp>
        <p:nvSpPr>
          <p:cNvPr id="7" name="Platshållare för text 6">
            <a:extLst>
              <a:ext uri="{FF2B5EF4-FFF2-40B4-BE49-F238E27FC236}">
                <a16:creationId xmlns:a16="http://schemas.microsoft.com/office/drawing/2014/main" id="{AF6C3952-A644-7BE4-A0B5-EFFD611D4E58}"/>
              </a:ext>
            </a:extLst>
          </p:cNvPr>
          <p:cNvSpPr>
            <a:spLocks noGrp="1"/>
          </p:cNvSpPr>
          <p:nvPr>
            <p:ph type="body" sz="quarter" idx="14"/>
          </p:nvPr>
        </p:nvSpPr>
        <p:spPr/>
        <p:txBody>
          <a:bodyPr>
            <a:normAutofit/>
          </a:bodyPr>
          <a:lstStyle/>
          <a:p>
            <a:r>
              <a:rPr lang="sv-SE" dirty="0"/>
              <a:t>Registrerade studenter i högskolan</a:t>
            </a:r>
          </a:p>
          <a:p>
            <a:r>
              <a:rPr lang="sv-SE" dirty="0"/>
              <a:t>Registrerade studenter i yrkeshögskolan</a:t>
            </a:r>
          </a:p>
          <a:p>
            <a:r>
              <a:rPr lang="sv-SE" dirty="0"/>
              <a:t>Nybörjarstudenter i högskolan</a:t>
            </a:r>
          </a:p>
          <a:p>
            <a:r>
              <a:rPr lang="sv-SE" dirty="0"/>
              <a:t>Inresande studenter i högskolan</a:t>
            </a:r>
          </a:p>
          <a:p>
            <a:r>
              <a:rPr lang="sv-SE" dirty="0"/>
              <a:t>Distansutbildning i högskolan</a:t>
            </a:r>
          </a:p>
          <a:p>
            <a:r>
              <a:rPr lang="sv-SE" dirty="0"/>
              <a:t>Förändring i registrerade studenter per lärosäte</a:t>
            </a:r>
          </a:p>
        </p:txBody>
      </p:sp>
      <p:sp>
        <p:nvSpPr>
          <p:cNvPr id="8" name="textruta 7">
            <a:extLst>
              <a:ext uri="{FF2B5EF4-FFF2-40B4-BE49-F238E27FC236}">
                <a16:creationId xmlns:a16="http://schemas.microsoft.com/office/drawing/2014/main" id="{723A70A9-2CD3-2927-5477-AF232E74DED5}"/>
              </a:ext>
            </a:extLst>
          </p:cNvPr>
          <p:cNvSpPr txBox="1"/>
          <p:nvPr/>
        </p:nvSpPr>
        <p:spPr>
          <a:xfrm>
            <a:off x="185053" y="161771"/>
            <a:ext cx="2686357" cy="276999"/>
          </a:xfrm>
          <a:prstGeom prst="rect">
            <a:avLst/>
          </a:prstGeom>
          <a:noFill/>
          <a:ln w="12700">
            <a:solidFill>
              <a:schemeClr val="bg1"/>
            </a:solidFill>
            <a:prstDash val="solid"/>
          </a:ln>
        </p:spPr>
        <p:txBody>
          <a:bodyPr wrap="square" rtlCol="0">
            <a:spAutoFit/>
          </a:bodyPr>
          <a:lstStyle/>
          <a:p>
            <a:pPr algn="ctr"/>
            <a:r>
              <a:rPr lang="sv-SE" sz="1200" dirty="0">
                <a:solidFill>
                  <a:schemeClr val="bg1"/>
                </a:solidFill>
              </a:rPr>
              <a:t>Insikt: Studenter och högre utbildning</a:t>
            </a:r>
          </a:p>
        </p:txBody>
      </p:sp>
    </p:spTree>
    <p:extLst>
      <p:ext uri="{BB962C8B-B14F-4D97-AF65-F5344CB8AC3E}">
        <p14:creationId xmlns:p14="http://schemas.microsoft.com/office/powerpoint/2010/main" val="2449992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Platshållare för diagram 13">
            <a:extLst>
              <a:ext uri="{FF2B5EF4-FFF2-40B4-BE49-F238E27FC236}">
                <a16:creationId xmlns:a16="http://schemas.microsoft.com/office/drawing/2014/main" id="{0D00A534-30B7-B253-3C44-9E875E7562CD}"/>
              </a:ext>
            </a:extLst>
          </p:cNvPr>
          <p:cNvGraphicFramePr>
            <a:graphicFrameLocks noGrp="1"/>
          </p:cNvGraphicFramePr>
          <p:nvPr>
            <p:ph type="chart" sz="quarter" idx="10"/>
            <p:extLst>
              <p:ext uri="{D42A27DB-BD31-4B8C-83A1-F6EECF244321}">
                <p14:modId xmlns:p14="http://schemas.microsoft.com/office/powerpoint/2010/main" val="817217558"/>
              </p:ext>
            </p:extLst>
          </p:nvPr>
        </p:nvGraphicFramePr>
        <p:xfrm>
          <a:off x="766763" y="2636838"/>
          <a:ext cx="10626725" cy="3509962"/>
        </p:xfrm>
        <a:graphic>
          <a:graphicData uri="http://schemas.openxmlformats.org/drawingml/2006/chart">
            <c:chart xmlns:c="http://schemas.openxmlformats.org/drawingml/2006/chart" xmlns:r="http://schemas.openxmlformats.org/officeDocument/2006/relationships" r:id="rId3"/>
          </a:graphicData>
        </a:graphic>
      </p:graphicFrame>
      <p:sp>
        <p:nvSpPr>
          <p:cNvPr id="3" name="Rubrik 2">
            <a:extLst>
              <a:ext uri="{FF2B5EF4-FFF2-40B4-BE49-F238E27FC236}">
                <a16:creationId xmlns:a16="http://schemas.microsoft.com/office/drawing/2014/main" id="{9F53399C-B0F5-208C-A330-A77BC666E4EC}"/>
              </a:ext>
            </a:extLst>
          </p:cNvPr>
          <p:cNvSpPr>
            <a:spLocks noGrp="1"/>
          </p:cNvSpPr>
          <p:nvPr>
            <p:ph type="title"/>
          </p:nvPr>
        </p:nvSpPr>
        <p:spPr>
          <a:xfrm>
            <a:off x="766592" y="848103"/>
            <a:ext cx="10130396" cy="614938"/>
          </a:xfrm>
        </p:spPr>
        <p:txBody>
          <a:bodyPr/>
          <a:lstStyle/>
          <a:p>
            <a:r>
              <a:rPr lang="sv-SE" dirty="0"/>
              <a:t>Registrerade studenter i högskolan</a:t>
            </a:r>
          </a:p>
        </p:txBody>
      </p:sp>
      <p:sp>
        <p:nvSpPr>
          <p:cNvPr id="4" name="Platshållare för text 3">
            <a:extLst>
              <a:ext uri="{FF2B5EF4-FFF2-40B4-BE49-F238E27FC236}">
                <a16:creationId xmlns:a16="http://schemas.microsoft.com/office/drawing/2014/main" id="{9CE96834-60D4-61EA-EF1E-94B8B2D619CE}"/>
              </a:ext>
            </a:extLst>
          </p:cNvPr>
          <p:cNvSpPr>
            <a:spLocks noGrp="1"/>
          </p:cNvSpPr>
          <p:nvPr>
            <p:ph type="body" sz="quarter" idx="18"/>
          </p:nvPr>
        </p:nvSpPr>
        <p:spPr>
          <a:xfrm>
            <a:off x="205741" y="6581775"/>
            <a:ext cx="11986259" cy="276225"/>
          </a:xfrm>
        </p:spPr>
        <p:txBody>
          <a:bodyPr>
            <a:normAutofit/>
          </a:bodyPr>
          <a:lstStyle/>
          <a:p>
            <a:r>
              <a:rPr lang="sv-SE" dirty="0"/>
              <a:t>Källa: UKÄ</a:t>
            </a:r>
          </a:p>
        </p:txBody>
      </p:sp>
      <p:sp>
        <p:nvSpPr>
          <p:cNvPr id="5" name="Platshållare för text 4">
            <a:extLst>
              <a:ext uri="{FF2B5EF4-FFF2-40B4-BE49-F238E27FC236}">
                <a16:creationId xmlns:a16="http://schemas.microsoft.com/office/drawing/2014/main" id="{1C85CA7E-0103-9C46-F37A-C6AB85A689B2}"/>
              </a:ext>
            </a:extLst>
          </p:cNvPr>
          <p:cNvSpPr>
            <a:spLocks noGrp="1"/>
          </p:cNvSpPr>
          <p:nvPr>
            <p:ph type="body" sz="quarter" idx="12"/>
          </p:nvPr>
        </p:nvSpPr>
        <p:spPr>
          <a:xfrm>
            <a:off x="766591" y="1493519"/>
            <a:ext cx="10264081" cy="1143000"/>
          </a:xfrm>
        </p:spPr>
        <p:txBody>
          <a:bodyPr>
            <a:normAutofit/>
          </a:bodyPr>
          <a:lstStyle/>
          <a:p>
            <a:r>
              <a:rPr lang="sv-SE" dirty="0"/>
              <a:t>Antalet registrerade studenter under läsåret 2024/25 var det högsta antalet någonsin.</a:t>
            </a:r>
          </a:p>
          <a:p>
            <a:r>
              <a:rPr lang="sv-SE" dirty="0"/>
              <a:t>Andelen som studerar fristående kurser var 25 procent – en andel som har ökat något de senaste åren.</a:t>
            </a:r>
          </a:p>
          <a:p>
            <a:r>
              <a:rPr lang="sv-SE" dirty="0"/>
              <a:t>Studentpopulationen förväntas vara hög de kommande åren, för att sedan minska i linje med demografin (se sida 20).</a:t>
            </a:r>
          </a:p>
          <a:p>
            <a:endParaRPr lang="sv-SE" dirty="0"/>
          </a:p>
        </p:txBody>
      </p:sp>
      <p:sp>
        <p:nvSpPr>
          <p:cNvPr id="6" name="textruta 5">
            <a:extLst>
              <a:ext uri="{FF2B5EF4-FFF2-40B4-BE49-F238E27FC236}">
                <a16:creationId xmlns:a16="http://schemas.microsoft.com/office/drawing/2014/main" id="{56E57190-05ED-9818-2017-FB59A1B33435}"/>
              </a:ext>
            </a:extLst>
          </p:cNvPr>
          <p:cNvSpPr txBox="1"/>
          <p:nvPr/>
        </p:nvSpPr>
        <p:spPr>
          <a:xfrm>
            <a:off x="2974636" y="161771"/>
            <a:ext cx="1332322" cy="276999"/>
          </a:xfrm>
          <a:prstGeom prst="rect">
            <a:avLst/>
          </a:prstGeom>
          <a:noFill/>
          <a:ln w="12700">
            <a:solidFill>
              <a:schemeClr val="accent4"/>
            </a:solidFill>
            <a:prstDash val="solid"/>
          </a:ln>
        </p:spPr>
        <p:txBody>
          <a:bodyPr wrap="square" rtlCol="0">
            <a:spAutoFit/>
          </a:bodyPr>
          <a:lstStyle/>
          <a:p>
            <a:pPr algn="ctr"/>
            <a:r>
              <a:rPr lang="sv-SE" sz="1200" dirty="0">
                <a:solidFill>
                  <a:schemeClr val="accent4"/>
                </a:solidFill>
              </a:rPr>
              <a:t>Högre utbildning</a:t>
            </a:r>
          </a:p>
        </p:txBody>
      </p:sp>
      <p:sp>
        <p:nvSpPr>
          <p:cNvPr id="8" name="textruta 7">
            <a:extLst>
              <a:ext uri="{FF2B5EF4-FFF2-40B4-BE49-F238E27FC236}">
                <a16:creationId xmlns:a16="http://schemas.microsoft.com/office/drawing/2014/main" id="{A6BD6423-03E6-57B8-861C-5993223DD8D5}"/>
              </a:ext>
            </a:extLst>
          </p:cNvPr>
          <p:cNvSpPr txBox="1"/>
          <p:nvPr/>
        </p:nvSpPr>
        <p:spPr>
          <a:xfrm>
            <a:off x="185053" y="161771"/>
            <a:ext cx="2686357" cy="276999"/>
          </a:xfrm>
          <a:prstGeom prst="rect">
            <a:avLst/>
          </a:prstGeom>
          <a:noFill/>
          <a:ln w="12700">
            <a:solidFill>
              <a:schemeClr val="accent4"/>
            </a:solidFill>
            <a:prstDash val="solid"/>
          </a:ln>
        </p:spPr>
        <p:txBody>
          <a:bodyPr wrap="square" rtlCol="0">
            <a:spAutoFit/>
          </a:bodyPr>
          <a:lstStyle/>
          <a:p>
            <a:pPr algn="ctr"/>
            <a:r>
              <a:rPr lang="sv-SE" sz="1200" dirty="0">
                <a:solidFill>
                  <a:schemeClr val="accent4"/>
                </a:solidFill>
              </a:rPr>
              <a:t>Insikt: Studenter och högre utbildning</a:t>
            </a:r>
          </a:p>
        </p:txBody>
      </p:sp>
      <p:sp>
        <p:nvSpPr>
          <p:cNvPr id="2" name="Platshållare för sidfot 18">
            <a:extLst>
              <a:ext uri="{FF2B5EF4-FFF2-40B4-BE49-F238E27FC236}">
                <a16:creationId xmlns:a16="http://schemas.microsoft.com/office/drawing/2014/main" id="{68424B32-D702-8879-672A-6AB3CEA8F446}"/>
              </a:ext>
            </a:extLst>
          </p:cNvPr>
          <p:cNvSpPr txBox="1">
            <a:spLocks/>
          </p:cNvSpPr>
          <p:nvPr/>
        </p:nvSpPr>
        <p:spPr>
          <a:xfrm>
            <a:off x="11643167" y="6464595"/>
            <a:ext cx="548833" cy="393405"/>
          </a:xfrm>
          <a:prstGeom prst="rect">
            <a:avLst/>
          </a:prstGeom>
        </p:spPr>
        <p:txBody>
          <a:bodyPr anchor="ct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E566631-9FBB-F940-A58E-0FD09DF63113}" type="slidenum">
              <a:rPr lang="sv-SE" sz="1200" smtClean="0">
                <a:solidFill>
                  <a:schemeClr val="tx2"/>
                </a:solidFill>
              </a:rPr>
              <a:pPr algn="ctr"/>
              <a:t>7</a:t>
            </a:fld>
            <a:endParaRPr lang="sv-SE" sz="1200" dirty="0">
              <a:solidFill>
                <a:schemeClr val="tx2"/>
              </a:solidFill>
            </a:endParaRPr>
          </a:p>
        </p:txBody>
      </p:sp>
    </p:spTree>
    <p:extLst>
      <p:ext uri="{BB962C8B-B14F-4D97-AF65-F5344CB8AC3E}">
        <p14:creationId xmlns:p14="http://schemas.microsoft.com/office/powerpoint/2010/main" val="1146242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973774-5784-F198-4E1D-A544D579ABA8}"/>
            </a:ext>
          </a:extLst>
        </p:cNvPr>
        <p:cNvGrpSpPr/>
        <p:nvPr/>
      </p:nvGrpSpPr>
      <p:grpSpPr>
        <a:xfrm>
          <a:off x="0" y="0"/>
          <a:ext cx="0" cy="0"/>
          <a:chOff x="0" y="0"/>
          <a:chExt cx="0" cy="0"/>
        </a:xfrm>
      </p:grpSpPr>
      <p:graphicFrame>
        <p:nvGraphicFramePr>
          <p:cNvPr id="10" name="Platshållare för diagram 9">
            <a:extLst>
              <a:ext uri="{FF2B5EF4-FFF2-40B4-BE49-F238E27FC236}">
                <a16:creationId xmlns:a16="http://schemas.microsoft.com/office/drawing/2014/main" id="{A4090922-24D6-F167-F308-C932F39C239E}"/>
              </a:ext>
            </a:extLst>
          </p:cNvPr>
          <p:cNvGraphicFramePr>
            <a:graphicFrameLocks noGrp="1"/>
          </p:cNvGraphicFramePr>
          <p:nvPr>
            <p:ph type="chart" sz="quarter" idx="10"/>
            <p:extLst>
              <p:ext uri="{D42A27DB-BD31-4B8C-83A1-F6EECF244321}">
                <p14:modId xmlns:p14="http://schemas.microsoft.com/office/powerpoint/2010/main" val="506201705"/>
              </p:ext>
            </p:extLst>
          </p:nvPr>
        </p:nvGraphicFramePr>
        <p:xfrm>
          <a:off x="766763" y="2636838"/>
          <a:ext cx="10626725" cy="3509962"/>
        </p:xfrm>
        <a:graphic>
          <a:graphicData uri="http://schemas.openxmlformats.org/drawingml/2006/chart">
            <c:chart xmlns:c="http://schemas.openxmlformats.org/drawingml/2006/chart" xmlns:r="http://schemas.openxmlformats.org/officeDocument/2006/relationships" r:id="rId2"/>
          </a:graphicData>
        </a:graphic>
      </p:graphicFrame>
      <p:sp>
        <p:nvSpPr>
          <p:cNvPr id="3" name="Rubrik 2">
            <a:extLst>
              <a:ext uri="{FF2B5EF4-FFF2-40B4-BE49-F238E27FC236}">
                <a16:creationId xmlns:a16="http://schemas.microsoft.com/office/drawing/2014/main" id="{971262DB-1195-9C4C-2F1A-BF5E686C5C40}"/>
              </a:ext>
            </a:extLst>
          </p:cNvPr>
          <p:cNvSpPr>
            <a:spLocks noGrp="1"/>
          </p:cNvSpPr>
          <p:nvPr>
            <p:ph type="title"/>
          </p:nvPr>
        </p:nvSpPr>
        <p:spPr/>
        <p:txBody>
          <a:bodyPr/>
          <a:lstStyle/>
          <a:p>
            <a:r>
              <a:rPr lang="sv-SE" dirty="0"/>
              <a:t>Registrerade studenter i yrkeshögskolan</a:t>
            </a:r>
          </a:p>
        </p:txBody>
      </p:sp>
      <p:sp>
        <p:nvSpPr>
          <p:cNvPr id="4" name="Platshållare för text 3">
            <a:extLst>
              <a:ext uri="{FF2B5EF4-FFF2-40B4-BE49-F238E27FC236}">
                <a16:creationId xmlns:a16="http://schemas.microsoft.com/office/drawing/2014/main" id="{904AD1F7-4368-A9CB-DA9A-301CB913F9AF}"/>
              </a:ext>
            </a:extLst>
          </p:cNvPr>
          <p:cNvSpPr>
            <a:spLocks noGrp="1"/>
          </p:cNvSpPr>
          <p:nvPr>
            <p:ph type="body" sz="quarter" idx="18"/>
          </p:nvPr>
        </p:nvSpPr>
        <p:spPr>
          <a:xfrm>
            <a:off x="102870" y="6581775"/>
            <a:ext cx="11986259" cy="276225"/>
          </a:xfrm>
        </p:spPr>
        <p:txBody>
          <a:bodyPr/>
          <a:lstStyle/>
          <a:p>
            <a:r>
              <a:rPr lang="sv-SE" dirty="0"/>
              <a:t>Källa: SCB och </a:t>
            </a:r>
            <a:r>
              <a:rPr lang="sv-SE" dirty="0" err="1"/>
              <a:t>regeringen.se</a:t>
            </a:r>
            <a:endParaRPr lang="sv-SE" dirty="0"/>
          </a:p>
        </p:txBody>
      </p:sp>
      <p:sp>
        <p:nvSpPr>
          <p:cNvPr id="5" name="Platshållare för text 4">
            <a:extLst>
              <a:ext uri="{FF2B5EF4-FFF2-40B4-BE49-F238E27FC236}">
                <a16:creationId xmlns:a16="http://schemas.microsoft.com/office/drawing/2014/main" id="{B2FD9FB9-0ABA-F6BE-F284-768036D5E395}"/>
              </a:ext>
            </a:extLst>
          </p:cNvPr>
          <p:cNvSpPr>
            <a:spLocks noGrp="1"/>
          </p:cNvSpPr>
          <p:nvPr>
            <p:ph type="body" sz="quarter" idx="12"/>
          </p:nvPr>
        </p:nvSpPr>
        <p:spPr/>
        <p:txBody>
          <a:bodyPr>
            <a:normAutofit/>
          </a:bodyPr>
          <a:lstStyle/>
          <a:p>
            <a:r>
              <a:rPr lang="sv-SE" dirty="0"/>
              <a:t>Antalet studenter i yrkeshögskolan var under 2024 det högsta någonsin. </a:t>
            </a:r>
          </a:p>
          <a:p>
            <a:r>
              <a:rPr lang="sv-SE" dirty="0"/>
              <a:t>Yrkeshögskolan som utbildningsalternativ har expanderat kraftigt sedan 2018.</a:t>
            </a:r>
          </a:p>
          <a:p>
            <a:r>
              <a:rPr lang="sv-SE" dirty="0"/>
              <a:t>Den nuvarande regeringens ambition är att fortsätta bygga ut yrkeshögskolan, bland annat genom ökade anslag.</a:t>
            </a:r>
          </a:p>
        </p:txBody>
      </p:sp>
      <p:sp>
        <p:nvSpPr>
          <p:cNvPr id="7" name="textruta 6">
            <a:extLst>
              <a:ext uri="{FF2B5EF4-FFF2-40B4-BE49-F238E27FC236}">
                <a16:creationId xmlns:a16="http://schemas.microsoft.com/office/drawing/2014/main" id="{6581008F-9BF2-CBA7-400B-375F4F3552A1}"/>
              </a:ext>
            </a:extLst>
          </p:cNvPr>
          <p:cNvSpPr txBox="1"/>
          <p:nvPr/>
        </p:nvSpPr>
        <p:spPr>
          <a:xfrm>
            <a:off x="2974636" y="161771"/>
            <a:ext cx="1332322" cy="276999"/>
          </a:xfrm>
          <a:prstGeom prst="rect">
            <a:avLst/>
          </a:prstGeom>
          <a:noFill/>
          <a:ln w="12700">
            <a:solidFill>
              <a:schemeClr val="accent4"/>
            </a:solidFill>
            <a:prstDash val="solid"/>
          </a:ln>
        </p:spPr>
        <p:txBody>
          <a:bodyPr wrap="square" rtlCol="0">
            <a:spAutoFit/>
          </a:bodyPr>
          <a:lstStyle/>
          <a:p>
            <a:pPr algn="ctr"/>
            <a:r>
              <a:rPr lang="sv-SE" sz="1200" dirty="0">
                <a:solidFill>
                  <a:schemeClr val="accent4"/>
                </a:solidFill>
              </a:rPr>
              <a:t>Högre utbildning</a:t>
            </a:r>
          </a:p>
        </p:txBody>
      </p:sp>
      <p:sp>
        <p:nvSpPr>
          <p:cNvPr id="8" name="textruta 7">
            <a:extLst>
              <a:ext uri="{FF2B5EF4-FFF2-40B4-BE49-F238E27FC236}">
                <a16:creationId xmlns:a16="http://schemas.microsoft.com/office/drawing/2014/main" id="{C080A6AD-2E0D-FB74-7C70-4BAFDFB86AA4}"/>
              </a:ext>
            </a:extLst>
          </p:cNvPr>
          <p:cNvSpPr txBox="1"/>
          <p:nvPr/>
        </p:nvSpPr>
        <p:spPr>
          <a:xfrm>
            <a:off x="185053" y="161771"/>
            <a:ext cx="2686357" cy="276999"/>
          </a:xfrm>
          <a:prstGeom prst="rect">
            <a:avLst/>
          </a:prstGeom>
          <a:noFill/>
          <a:ln w="12700">
            <a:solidFill>
              <a:schemeClr val="accent4"/>
            </a:solidFill>
            <a:prstDash val="solid"/>
          </a:ln>
        </p:spPr>
        <p:txBody>
          <a:bodyPr wrap="square" rtlCol="0">
            <a:spAutoFit/>
          </a:bodyPr>
          <a:lstStyle/>
          <a:p>
            <a:pPr algn="ctr"/>
            <a:r>
              <a:rPr lang="sv-SE" sz="1200" dirty="0">
                <a:solidFill>
                  <a:schemeClr val="accent4"/>
                </a:solidFill>
              </a:rPr>
              <a:t>Insikt: Studenter och högre utbildning</a:t>
            </a:r>
          </a:p>
        </p:txBody>
      </p:sp>
      <p:sp>
        <p:nvSpPr>
          <p:cNvPr id="9" name="Platshållare för sidfot 18">
            <a:extLst>
              <a:ext uri="{FF2B5EF4-FFF2-40B4-BE49-F238E27FC236}">
                <a16:creationId xmlns:a16="http://schemas.microsoft.com/office/drawing/2014/main" id="{DC2CC0EC-6521-D581-1474-ED6189060CBC}"/>
              </a:ext>
            </a:extLst>
          </p:cNvPr>
          <p:cNvSpPr txBox="1">
            <a:spLocks/>
          </p:cNvSpPr>
          <p:nvPr/>
        </p:nvSpPr>
        <p:spPr>
          <a:xfrm>
            <a:off x="11643167" y="6464595"/>
            <a:ext cx="548833" cy="393405"/>
          </a:xfrm>
          <a:prstGeom prst="rect">
            <a:avLst/>
          </a:prstGeom>
        </p:spPr>
        <p:txBody>
          <a:bodyPr anchor="ct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E566631-9FBB-F940-A58E-0FD09DF63113}" type="slidenum">
              <a:rPr lang="sv-SE" sz="1200" smtClean="0">
                <a:solidFill>
                  <a:schemeClr val="tx2"/>
                </a:solidFill>
              </a:rPr>
              <a:pPr algn="ctr"/>
              <a:t>8</a:t>
            </a:fld>
            <a:endParaRPr lang="sv-SE" sz="1200" dirty="0">
              <a:solidFill>
                <a:schemeClr val="tx2"/>
              </a:solidFill>
            </a:endParaRPr>
          </a:p>
        </p:txBody>
      </p:sp>
    </p:spTree>
    <p:extLst>
      <p:ext uri="{BB962C8B-B14F-4D97-AF65-F5344CB8AC3E}">
        <p14:creationId xmlns:p14="http://schemas.microsoft.com/office/powerpoint/2010/main" val="2550992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Platshållare för diagram 5">
            <a:extLst>
              <a:ext uri="{FF2B5EF4-FFF2-40B4-BE49-F238E27FC236}">
                <a16:creationId xmlns:a16="http://schemas.microsoft.com/office/drawing/2014/main" id="{EA317682-755D-2365-6AB2-95344C40A877}"/>
              </a:ext>
            </a:extLst>
          </p:cNvPr>
          <p:cNvGraphicFramePr>
            <a:graphicFrameLocks noGrp="1"/>
          </p:cNvGraphicFramePr>
          <p:nvPr>
            <p:ph type="chart" sz="quarter" idx="10"/>
            <p:extLst>
              <p:ext uri="{D42A27DB-BD31-4B8C-83A1-F6EECF244321}">
                <p14:modId xmlns:p14="http://schemas.microsoft.com/office/powerpoint/2010/main" val="661109900"/>
              </p:ext>
            </p:extLst>
          </p:nvPr>
        </p:nvGraphicFramePr>
        <p:xfrm>
          <a:off x="766763" y="2636838"/>
          <a:ext cx="10626725" cy="3509962"/>
        </p:xfrm>
        <a:graphic>
          <a:graphicData uri="http://schemas.openxmlformats.org/drawingml/2006/chart">
            <c:chart xmlns:c="http://schemas.openxmlformats.org/drawingml/2006/chart" xmlns:r="http://schemas.openxmlformats.org/officeDocument/2006/relationships" r:id="rId3"/>
          </a:graphicData>
        </a:graphic>
      </p:graphicFrame>
      <p:sp>
        <p:nvSpPr>
          <p:cNvPr id="3" name="Rubrik 2">
            <a:extLst>
              <a:ext uri="{FF2B5EF4-FFF2-40B4-BE49-F238E27FC236}">
                <a16:creationId xmlns:a16="http://schemas.microsoft.com/office/drawing/2014/main" id="{260D7CED-4C99-BD40-0136-B8F21C877674}"/>
              </a:ext>
            </a:extLst>
          </p:cNvPr>
          <p:cNvSpPr>
            <a:spLocks noGrp="1"/>
          </p:cNvSpPr>
          <p:nvPr>
            <p:ph type="title"/>
          </p:nvPr>
        </p:nvSpPr>
        <p:spPr/>
        <p:txBody>
          <a:bodyPr/>
          <a:lstStyle/>
          <a:p>
            <a:r>
              <a:rPr lang="sv-SE" dirty="0"/>
              <a:t>Nybörjarstudenter i högskolan</a:t>
            </a:r>
          </a:p>
        </p:txBody>
      </p:sp>
      <p:sp>
        <p:nvSpPr>
          <p:cNvPr id="4" name="Platshållare för text 3">
            <a:extLst>
              <a:ext uri="{FF2B5EF4-FFF2-40B4-BE49-F238E27FC236}">
                <a16:creationId xmlns:a16="http://schemas.microsoft.com/office/drawing/2014/main" id="{2730EF7C-FD14-5CAD-7669-CD9F452ABA36}"/>
              </a:ext>
            </a:extLst>
          </p:cNvPr>
          <p:cNvSpPr>
            <a:spLocks noGrp="1"/>
          </p:cNvSpPr>
          <p:nvPr>
            <p:ph type="body" sz="quarter" idx="18"/>
          </p:nvPr>
        </p:nvSpPr>
        <p:spPr/>
        <p:txBody>
          <a:bodyPr>
            <a:normAutofit/>
          </a:bodyPr>
          <a:lstStyle/>
          <a:p>
            <a:r>
              <a:rPr lang="sv-SE" dirty="0"/>
              <a:t>Källa: UKÄ</a:t>
            </a:r>
          </a:p>
        </p:txBody>
      </p:sp>
      <p:sp>
        <p:nvSpPr>
          <p:cNvPr id="5" name="Platshållare för text 4">
            <a:extLst>
              <a:ext uri="{FF2B5EF4-FFF2-40B4-BE49-F238E27FC236}">
                <a16:creationId xmlns:a16="http://schemas.microsoft.com/office/drawing/2014/main" id="{41DDAFB0-2D84-E8DC-EFF6-C09EEDC51CAB}"/>
              </a:ext>
            </a:extLst>
          </p:cNvPr>
          <p:cNvSpPr>
            <a:spLocks noGrp="1"/>
          </p:cNvSpPr>
          <p:nvPr>
            <p:ph type="body" sz="quarter" idx="12"/>
          </p:nvPr>
        </p:nvSpPr>
        <p:spPr/>
        <p:txBody>
          <a:bodyPr>
            <a:normAutofit/>
          </a:bodyPr>
          <a:lstStyle/>
          <a:p>
            <a:r>
              <a:rPr lang="sv-SE" dirty="0"/>
              <a:t>Antalet sökande och antagna utan tidigare högskoleerfarenhet ökade under höstterminen 2024.</a:t>
            </a:r>
          </a:p>
          <a:p>
            <a:r>
              <a:rPr lang="sv-SE" dirty="0"/>
              <a:t>Endast under läsåren 2009/10 och 2010/11 har högre nivåer uppmätts. </a:t>
            </a:r>
          </a:p>
          <a:p>
            <a:r>
              <a:rPr lang="sv-SE" dirty="0"/>
              <a:t>En betydande del av nybörjarna är inresande studenter – runt var fjärde nybörjare.</a:t>
            </a:r>
          </a:p>
        </p:txBody>
      </p:sp>
      <p:sp>
        <p:nvSpPr>
          <p:cNvPr id="8" name="textruta 7">
            <a:extLst>
              <a:ext uri="{FF2B5EF4-FFF2-40B4-BE49-F238E27FC236}">
                <a16:creationId xmlns:a16="http://schemas.microsoft.com/office/drawing/2014/main" id="{D19AE2D6-0E1F-A947-3AF3-C13B70FB2546}"/>
              </a:ext>
            </a:extLst>
          </p:cNvPr>
          <p:cNvSpPr txBox="1"/>
          <p:nvPr/>
        </p:nvSpPr>
        <p:spPr>
          <a:xfrm>
            <a:off x="2974636" y="161771"/>
            <a:ext cx="1332322" cy="276999"/>
          </a:xfrm>
          <a:prstGeom prst="rect">
            <a:avLst/>
          </a:prstGeom>
          <a:noFill/>
          <a:ln w="12700">
            <a:solidFill>
              <a:schemeClr val="accent4"/>
            </a:solidFill>
            <a:prstDash val="solid"/>
          </a:ln>
        </p:spPr>
        <p:txBody>
          <a:bodyPr wrap="square" rtlCol="0">
            <a:spAutoFit/>
          </a:bodyPr>
          <a:lstStyle/>
          <a:p>
            <a:pPr algn="ctr"/>
            <a:r>
              <a:rPr lang="sv-SE" sz="1200" dirty="0">
                <a:solidFill>
                  <a:schemeClr val="accent4"/>
                </a:solidFill>
              </a:rPr>
              <a:t>Högre utbildning</a:t>
            </a:r>
          </a:p>
        </p:txBody>
      </p:sp>
      <p:sp>
        <p:nvSpPr>
          <p:cNvPr id="9" name="textruta 8">
            <a:extLst>
              <a:ext uri="{FF2B5EF4-FFF2-40B4-BE49-F238E27FC236}">
                <a16:creationId xmlns:a16="http://schemas.microsoft.com/office/drawing/2014/main" id="{D6A575AE-C5DF-43CC-6357-06E7DD206ED2}"/>
              </a:ext>
            </a:extLst>
          </p:cNvPr>
          <p:cNvSpPr txBox="1"/>
          <p:nvPr/>
        </p:nvSpPr>
        <p:spPr>
          <a:xfrm>
            <a:off x="185053" y="161771"/>
            <a:ext cx="2686357" cy="276999"/>
          </a:xfrm>
          <a:prstGeom prst="rect">
            <a:avLst/>
          </a:prstGeom>
          <a:noFill/>
          <a:ln w="12700">
            <a:solidFill>
              <a:schemeClr val="accent4"/>
            </a:solidFill>
            <a:prstDash val="solid"/>
          </a:ln>
        </p:spPr>
        <p:txBody>
          <a:bodyPr wrap="square" rtlCol="0">
            <a:spAutoFit/>
          </a:bodyPr>
          <a:lstStyle/>
          <a:p>
            <a:pPr algn="ctr"/>
            <a:r>
              <a:rPr lang="sv-SE" sz="1200" dirty="0">
                <a:solidFill>
                  <a:schemeClr val="accent4"/>
                </a:solidFill>
              </a:rPr>
              <a:t>Insikt: Studenter och högre utbildning</a:t>
            </a:r>
          </a:p>
        </p:txBody>
      </p:sp>
      <p:sp>
        <p:nvSpPr>
          <p:cNvPr id="7" name="Platshållare för sidfot 18">
            <a:extLst>
              <a:ext uri="{FF2B5EF4-FFF2-40B4-BE49-F238E27FC236}">
                <a16:creationId xmlns:a16="http://schemas.microsoft.com/office/drawing/2014/main" id="{23619158-8E30-A64F-8C5A-3346A471158B}"/>
              </a:ext>
            </a:extLst>
          </p:cNvPr>
          <p:cNvSpPr>
            <a:spLocks noGrp="1"/>
          </p:cNvSpPr>
          <p:nvPr>
            <p:ph type="ftr" sz="quarter" idx="4294967295"/>
          </p:nvPr>
        </p:nvSpPr>
        <p:spPr>
          <a:xfrm>
            <a:off x="11643167" y="6464595"/>
            <a:ext cx="548833" cy="393405"/>
          </a:xfrm>
          <a:prstGeom prst="rect">
            <a:avLst/>
          </a:prstGeom>
        </p:spPr>
        <p:txBody>
          <a:bodyPr anchor="ctr"/>
          <a:lstStyle/>
          <a:p>
            <a:pPr algn="ctr"/>
            <a:fld id="{6E566631-9FBB-F940-A58E-0FD09DF63113}" type="slidenum">
              <a:rPr lang="sv-SE" sz="1200" smtClean="0">
                <a:solidFill>
                  <a:schemeClr val="tx2"/>
                </a:solidFill>
              </a:rPr>
              <a:pPr algn="ctr"/>
              <a:t>9</a:t>
            </a:fld>
            <a:endParaRPr lang="sv-SE" sz="1200" dirty="0">
              <a:solidFill>
                <a:schemeClr val="tx2"/>
              </a:solidFill>
            </a:endParaRPr>
          </a:p>
        </p:txBody>
      </p:sp>
    </p:spTree>
    <p:extLst>
      <p:ext uri="{BB962C8B-B14F-4D97-AF65-F5344CB8AC3E}">
        <p14:creationId xmlns:p14="http://schemas.microsoft.com/office/powerpoint/2010/main" val="683936659"/>
      </p:ext>
    </p:extLst>
  </p:cSld>
  <p:clrMapOvr>
    <a:masterClrMapping/>
  </p:clrMapOvr>
</p:sld>
</file>

<file path=ppt/theme/theme1.xml><?xml version="1.0" encoding="utf-8"?>
<a:theme xmlns:a="http://schemas.openxmlformats.org/drawingml/2006/main" name="2_Office-tema">
  <a:themeElements>
    <a:clrScheme name="Studentbostadsföretagen">
      <a:dk1>
        <a:srgbClr val="000000"/>
      </a:dk1>
      <a:lt1>
        <a:srgbClr val="FEFFFF"/>
      </a:lt1>
      <a:dk2>
        <a:srgbClr val="555555"/>
      </a:dk2>
      <a:lt2>
        <a:srgbClr val="EAEAEA"/>
      </a:lt2>
      <a:accent1>
        <a:srgbClr val="006C83"/>
      </a:accent1>
      <a:accent2>
        <a:srgbClr val="319983"/>
      </a:accent2>
      <a:accent3>
        <a:srgbClr val="26A7BC"/>
      </a:accent3>
      <a:accent4>
        <a:srgbClr val="5F5888"/>
      </a:accent4>
      <a:accent5>
        <a:srgbClr val="EAF6FE"/>
      </a:accent5>
      <a:accent6>
        <a:srgbClr val="CE677A"/>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3_Office-tema">
  <a:themeElements>
    <a:clrScheme name="Studentbostadsföretagen">
      <a:dk1>
        <a:srgbClr val="000000"/>
      </a:dk1>
      <a:lt1>
        <a:srgbClr val="FEFFFF"/>
      </a:lt1>
      <a:dk2>
        <a:srgbClr val="555555"/>
      </a:dk2>
      <a:lt2>
        <a:srgbClr val="EAEAEA"/>
      </a:lt2>
      <a:accent1>
        <a:srgbClr val="006C83"/>
      </a:accent1>
      <a:accent2>
        <a:srgbClr val="319983"/>
      </a:accent2>
      <a:accent3>
        <a:srgbClr val="26A7BC"/>
      </a:accent3>
      <a:accent4>
        <a:srgbClr val="5F5888"/>
      </a:accent4>
      <a:accent5>
        <a:srgbClr val="EAF6FE"/>
      </a:accent5>
      <a:accent6>
        <a:srgbClr val="CE677A"/>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Studentbostadsföretagen">
    <a:dk1>
      <a:srgbClr val="000000"/>
    </a:dk1>
    <a:lt1>
      <a:srgbClr val="FEFFFF"/>
    </a:lt1>
    <a:dk2>
      <a:srgbClr val="555555"/>
    </a:dk2>
    <a:lt2>
      <a:srgbClr val="EAEAEA"/>
    </a:lt2>
    <a:accent1>
      <a:srgbClr val="006C83"/>
    </a:accent1>
    <a:accent2>
      <a:srgbClr val="319983"/>
    </a:accent2>
    <a:accent3>
      <a:srgbClr val="26A7BC"/>
    </a:accent3>
    <a:accent4>
      <a:srgbClr val="5F5888"/>
    </a:accent4>
    <a:accent5>
      <a:srgbClr val="EAF6FE"/>
    </a:accent5>
    <a:accent6>
      <a:srgbClr val="CE677A"/>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Studentbostadsföretagen">
    <a:dk1>
      <a:srgbClr val="000000"/>
    </a:dk1>
    <a:lt1>
      <a:srgbClr val="FEFFFF"/>
    </a:lt1>
    <a:dk2>
      <a:srgbClr val="555555"/>
    </a:dk2>
    <a:lt2>
      <a:srgbClr val="EAEAEA"/>
    </a:lt2>
    <a:accent1>
      <a:srgbClr val="006C83"/>
    </a:accent1>
    <a:accent2>
      <a:srgbClr val="319983"/>
    </a:accent2>
    <a:accent3>
      <a:srgbClr val="26A7BC"/>
    </a:accent3>
    <a:accent4>
      <a:srgbClr val="5F5888"/>
    </a:accent4>
    <a:accent5>
      <a:srgbClr val="EAF6FE"/>
    </a:accent5>
    <a:accent6>
      <a:srgbClr val="CE677A"/>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Studentbostadsföretagen">
    <a:dk1>
      <a:srgbClr val="000000"/>
    </a:dk1>
    <a:lt1>
      <a:srgbClr val="FEFFFF"/>
    </a:lt1>
    <a:dk2>
      <a:srgbClr val="555555"/>
    </a:dk2>
    <a:lt2>
      <a:srgbClr val="EAEAEA"/>
    </a:lt2>
    <a:accent1>
      <a:srgbClr val="006C83"/>
    </a:accent1>
    <a:accent2>
      <a:srgbClr val="319983"/>
    </a:accent2>
    <a:accent3>
      <a:srgbClr val="26A7BC"/>
    </a:accent3>
    <a:accent4>
      <a:srgbClr val="5F5888"/>
    </a:accent4>
    <a:accent5>
      <a:srgbClr val="EAF6FE"/>
    </a:accent5>
    <a:accent6>
      <a:srgbClr val="CE677A"/>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Studentbostadsföretagen">
    <a:dk1>
      <a:srgbClr val="000000"/>
    </a:dk1>
    <a:lt1>
      <a:srgbClr val="FEFFFF"/>
    </a:lt1>
    <a:dk2>
      <a:srgbClr val="555555"/>
    </a:dk2>
    <a:lt2>
      <a:srgbClr val="EAEAEA"/>
    </a:lt2>
    <a:accent1>
      <a:srgbClr val="006C83"/>
    </a:accent1>
    <a:accent2>
      <a:srgbClr val="319983"/>
    </a:accent2>
    <a:accent3>
      <a:srgbClr val="26A7BC"/>
    </a:accent3>
    <a:accent4>
      <a:srgbClr val="5F5888"/>
    </a:accent4>
    <a:accent5>
      <a:srgbClr val="EAF6FE"/>
    </a:accent5>
    <a:accent6>
      <a:srgbClr val="CE677A"/>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Studentbostadsföretagen">
    <a:dk1>
      <a:srgbClr val="000000"/>
    </a:dk1>
    <a:lt1>
      <a:srgbClr val="FEFFFF"/>
    </a:lt1>
    <a:dk2>
      <a:srgbClr val="555555"/>
    </a:dk2>
    <a:lt2>
      <a:srgbClr val="EAEAEA"/>
    </a:lt2>
    <a:accent1>
      <a:srgbClr val="006C83"/>
    </a:accent1>
    <a:accent2>
      <a:srgbClr val="319983"/>
    </a:accent2>
    <a:accent3>
      <a:srgbClr val="26A7BC"/>
    </a:accent3>
    <a:accent4>
      <a:srgbClr val="5F5888"/>
    </a:accent4>
    <a:accent5>
      <a:srgbClr val="EAF6FE"/>
    </a:accent5>
    <a:accent6>
      <a:srgbClr val="CE677A"/>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969a4c37-ef35-44a6-b681-99dada07be2d" xsi:nil="true"/>
    <lcf76f155ced4ddcb4097134ff3c332f xmlns="dd500309-b790-4d11-a013-018a358bb0b8">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6F3868861BDDC940924402A21BAFA84D" ma:contentTypeVersion="19" ma:contentTypeDescription="Skapa ett nytt dokument." ma:contentTypeScope="" ma:versionID="e0f7d4fdffe95192b83cda1bad2399a1">
  <xsd:schema xmlns:xsd="http://www.w3.org/2001/XMLSchema" xmlns:xs="http://www.w3.org/2001/XMLSchema" xmlns:p="http://schemas.microsoft.com/office/2006/metadata/properties" xmlns:ns2="dd500309-b790-4d11-a013-018a358bb0b8" xmlns:ns3="969a4c37-ef35-44a6-b681-99dada07be2d" targetNamespace="http://schemas.microsoft.com/office/2006/metadata/properties" ma:root="true" ma:fieldsID="f5592621c5c0b0c3a5fd1f6f44a9c64f" ns2:_="" ns3:_="">
    <xsd:import namespace="dd500309-b790-4d11-a013-018a358bb0b8"/>
    <xsd:import namespace="969a4c37-ef35-44a6-b681-99dada07be2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500309-b790-4d11-a013-018a358bb0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Location" ma:index="16"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8fd938f3-7768-4edd-83b6-51f9b4b8a57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69a4c37-ef35-44a6-b681-99dada07be2d" elementFormDefault="qualified">
    <xsd:import namespace="http://schemas.microsoft.com/office/2006/documentManagement/types"/>
    <xsd:import namespace="http://schemas.microsoft.com/office/infopath/2007/PartnerControls"/>
    <xsd:element name="SharedWithUsers" ma:index="19"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at med information" ma:internalName="SharedWithDetails" ma:readOnly="true">
      <xsd:simpleType>
        <xsd:restriction base="dms:Note">
          <xsd:maxLength value="255"/>
        </xsd:restriction>
      </xsd:simpleType>
    </xsd:element>
    <xsd:element name="TaxCatchAll" ma:index="23" nillable="true" ma:displayName="Taxonomy Catch All Column" ma:hidden="true" ma:list="{123a621c-d20a-404d-a93f-ac8adb446a05}" ma:internalName="TaxCatchAll" ma:showField="CatchAllData" ma:web="969a4c37-ef35-44a6-b681-99dada07be2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EEFB8F-F1FA-4DB1-9168-615C3CE70A20}">
  <ds:schemaRefs>
    <ds:schemaRef ds:uri="http://schemas.microsoft.com/sharepoint/v3/contenttype/forms"/>
  </ds:schemaRefs>
</ds:datastoreItem>
</file>

<file path=customXml/itemProps2.xml><?xml version="1.0" encoding="utf-8"?>
<ds:datastoreItem xmlns:ds="http://schemas.openxmlformats.org/officeDocument/2006/customXml" ds:itemID="{4911201E-2F98-463C-BEDA-8C7299514026}">
  <ds:schemaRef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969a4c37-ef35-44a6-b681-99dada07be2d"/>
    <ds:schemaRef ds:uri="http://purl.org/dc/terms/"/>
    <ds:schemaRef ds:uri="http://purl.org/dc/dcmitype/"/>
    <ds:schemaRef ds:uri="dd500309-b790-4d11-a013-018a358bb0b8"/>
    <ds:schemaRef ds:uri="http://www.w3.org/XML/1998/namespace"/>
  </ds:schemaRefs>
</ds:datastoreItem>
</file>

<file path=customXml/itemProps3.xml><?xml version="1.0" encoding="utf-8"?>
<ds:datastoreItem xmlns:ds="http://schemas.openxmlformats.org/officeDocument/2006/customXml" ds:itemID="{BC2AE2A4-3BB7-4843-B579-AB6DC64C38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500309-b790-4d11-a013-018a358bb0b8"/>
    <ds:schemaRef ds:uri="969a4c37-ef35-44a6-b681-99dada07be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3304</TotalTime>
  <Words>1652</Words>
  <Application>Microsoft Office PowerPoint</Application>
  <PresentationFormat>Bredbild</PresentationFormat>
  <Paragraphs>270</Paragraphs>
  <Slides>21</Slides>
  <Notes>13</Notes>
  <HiddenSlides>0</HiddenSlides>
  <MMClips>0</MMClips>
  <ScaleCrop>false</ScaleCrop>
  <HeadingPairs>
    <vt:vector size="6" baseType="variant">
      <vt:variant>
        <vt:lpstr>Använt teckensnitt</vt:lpstr>
      </vt:variant>
      <vt:variant>
        <vt:i4>6</vt:i4>
      </vt:variant>
      <vt:variant>
        <vt:lpstr>Tema</vt:lpstr>
      </vt:variant>
      <vt:variant>
        <vt:i4>2</vt:i4>
      </vt:variant>
      <vt:variant>
        <vt:lpstr>Bildrubriker</vt:lpstr>
      </vt:variant>
      <vt:variant>
        <vt:i4>21</vt:i4>
      </vt:variant>
    </vt:vector>
  </HeadingPairs>
  <TitlesOfParts>
    <vt:vector size="29" baseType="lpstr">
      <vt:lpstr>Aptos</vt:lpstr>
      <vt:lpstr>Aptos ExtraBold</vt:lpstr>
      <vt:lpstr>Aptos Light</vt:lpstr>
      <vt:lpstr>Arial</vt:lpstr>
      <vt:lpstr>Myriad Pro</vt:lpstr>
      <vt:lpstr>Systemtypsnitt normalt</vt:lpstr>
      <vt:lpstr>2_Office-tema</vt:lpstr>
      <vt:lpstr>3_Office-tema</vt:lpstr>
      <vt:lpstr>PowerPoint-presentation</vt:lpstr>
      <vt:lpstr>PowerPoint-presentation</vt:lpstr>
      <vt:lpstr>I backspegeln</vt:lpstr>
      <vt:lpstr>PowerPoint-presentation</vt:lpstr>
      <vt:lpstr>Utveckling 19-åringar </vt:lpstr>
      <vt:lpstr>PowerPoint-presentation</vt:lpstr>
      <vt:lpstr>Registrerade studenter i högskolan</vt:lpstr>
      <vt:lpstr>Registrerade studenter i yrkeshögskolan</vt:lpstr>
      <vt:lpstr>Nybörjarstudenter i högskolan</vt:lpstr>
      <vt:lpstr>Inresande studenter i högskolan</vt:lpstr>
      <vt:lpstr>Distansutbildning i högskolan</vt:lpstr>
      <vt:lpstr>Förändring i antal studenter per lärosäte</vt:lpstr>
      <vt:lpstr>PowerPoint-presentation</vt:lpstr>
      <vt:lpstr>Studenternas inkomst</vt:lpstr>
      <vt:lpstr>Utveckling CSN och hyror</vt:lpstr>
      <vt:lpstr>Betalningsvilja bland högskolestudenter</vt:lpstr>
      <vt:lpstr>PowerPoint-presentation</vt:lpstr>
      <vt:lpstr>Fyra trender bland unga under 2026 - och hur de påverkar branschen </vt:lpstr>
      <vt:lpstr>Användning av AI</vt:lpstr>
      <vt:lpstr>Användning av sociala medier</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Ida Tengroth</dc:creator>
  <cp:lastModifiedBy>Stina Olén</cp:lastModifiedBy>
  <cp:revision>24</cp:revision>
  <cp:lastPrinted>2026-02-23T15:11:08Z</cp:lastPrinted>
  <dcterms:created xsi:type="dcterms:W3CDTF">2024-08-28T13:49:07Z</dcterms:created>
  <dcterms:modified xsi:type="dcterms:W3CDTF">2026-02-25T10:16:57Z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0x0101006F3868861BDDC940924402A21BAFA84D</vt:lpwstr>
  </property>
  <property fmtid="{D5CDD505-2E9C-101B-9397-08002B2CF9AE}" pid="3" name="MediaServiceImageTags">
    <vt:lpwstr/>
  </property>
</Properties>
</file>